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34"/>
  </p:notesMasterIdLst>
  <p:handoutMasterIdLst>
    <p:handoutMasterId r:id="rId35"/>
  </p:handoutMasterIdLst>
  <p:sldIdLst>
    <p:sldId id="262" r:id="rId5"/>
    <p:sldId id="265" r:id="rId6"/>
    <p:sldId id="259" r:id="rId7"/>
    <p:sldId id="261" r:id="rId8"/>
    <p:sldId id="269" r:id="rId9"/>
    <p:sldId id="271" r:id="rId10"/>
    <p:sldId id="268" r:id="rId11"/>
    <p:sldId id="278" r:id="rId12"/>
    <p:sldId id="279" r:id="rId13"/>
    <p:sldId id="281" r:id="rId14"/>
    <p:sldId id="280" r:id="rId15"/>
    <p:sldId id="282" r:id="rId16"/>
    <p:sldId id="283" r:id="rId17"/>
    <p:sldId id="270" r:id="rId18"/>
    <p:sldId id="277" r:id="rId19"/>
    <p:sldId id="273" r:id="rId20"/>
    <p:sldId id="274" r:id="rId21"/>
    <p:sldId id="285" r:id="rId22"/>
    <p:sldId id="286" r:id="rId23"/>
    <p:sldId id="287" r:id="rId24"/>
    <p:sldId id="288" r:id="rId25"/>
    <p:sldId id="289" r:id="rId26"/>
    <p:sldId id="272" r:id="rId27"/>
    <p:sldId id="291" r:id="rId28"/>
    <p:sldId id="293" r:id="rId29"/>
    <p:sldId id="292" r:id="rId30"/>
    <p:sldId id="294" r:id="rId31"/>
    <p:sldId id="290" r:id="rId32"/>
    <p:sldId id="26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7"/>
  </p:normalViewPr>
  <p:slideViewPr>
    <p:cSldViewPr snapToGrid="0" snapToObjects="1">
      <p:cViewPr varScale="1">
        <p:scale>
          <a:sx n="102" d="100"/>
          <a:sy n="102" d="100"/>
        </p:scale>
        <p:origin x="138" y="504"/>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t>
        <a:bodyPr/>
        <a:lstStyle/>
        <a:p>
          <a:endParaRPr lang="en-US"/>
        </a:p>
      </dgm:t>
    </dgm:pt>
    <dgm:pt modelId="{4AF52931-E4CA-4429-AACB-B8747CDB2409}">
      <dgm:prSet phldrT="[Text]"/>
      <dgm:spPr/>
      <dgm:t>
        <a:bodyPr/>
        <a:lstStyle/>
        <a:p>
          <a:pPr>
            <a:lnSpc>
              <a:spcPct val="100000"/>
            </a:lnSpc>
          </a:pPr>
          <a:r>
            <a:rPr lang="en-US" dirty="0"/>
            <a:t>Education</a:t>
          </a:r>
        </a:p>
      </dgm:t>
    </dgm:pt>
    <dgm:pt modelId="{67B2FC97-2FAE-4EFE-9DEE-E4216C657F35}" type="parTrans" cxnId="{F82329C8-C3B2-4E9B-9033-528488D72705}">
      <dgm:prSet/>
      <dgm:spPr/>
      <dgm:t>
        <a:bodyPr/>
        <a:lstStyle/>
        <a:p>
          <a:endParaRPr lang="en-US"/>
        </a:p>
      </dgm:t>
    </dgm:pt>
    <dgm:pt modelId="{D86AF01C-9CBC-41F8-9354-48CD82BDFDC9}" type="sibTrans" cxnId="{F82329C8-C3B2-4E9B-9033-528488D72705}">
      <dgm:prSet/>
      <dgm:spPr/>
      <dgm:t>
        <a:bodyPr/>
        <a:lstStyle/>
        <a:p>
          <a:endParaRPr lang="en-US"/>
        </a:p>
      </dgm:t>
    </dgm:pt>
    <dgm:pt modelId="{81BEB84D-9A77-49C6-9301-B3359FCAC75F}">
      <dgm:prSet phldrT="[Text]"/>
      <dgm:spPr/>
      <dgm:t>
        <a:bodyPr/>
        <a:lstStyle/>
        <a:p>
          <a:pPr>
            <a:lnSpc>
              <a:spcPct val="100000"/>
            </a:lnSpc>
          </a:pPr>
          <a:r>
            <a:rPr lang="en-US" dirty="0"/>
            <a:t>Employment</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pPr>
            <a:lnSpc>
              <a:spcPct val="100000"/>
            </a:lnSpc>
          </a:pPr>
          <a:r>
            <a:rPr lang="en-US" dirty="0"/>
            <a:t>Independent Living - Community</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536D0097-A245-4152-8984-CC3ABB7DF273}" type="pres">
      <dgm:prSet presAssocID="{C7720856-93F0-4CC7-B7FD-2466914A11D4}" presName="root" presStyleCnt="0">
        <dgm:presLayoutVars>
          <dgm:dir/>
          <dgm:resizeHandles val="exact"/>
        </dgm:presLayoutVars>
      </dgm:prSet>
      <dgm:spPr/>
    </dgm:pt>
    <dgm:pt modelId="{DB8DBD9D-81A4-425A-BACC-11558B39BA4F}" type="pres">
      <dgm:prSet presAssocID="{4AF52931-E4CA-4429-AACB-B8747CDB2409}" presName="compNode" presStyleCnt="0"/>
      <dgm:spPr/>
    </dgm:pt>
    <dgm:pt modelId="{DE4D0CB4-0619-47EF-A746-365405D39958}" type="pres">
      <dgm:prSet presAssocID="{4AF52931-E4CA-4429-AACB-B8747CDB2409}" presName="bgRect" presStyleLbl="bgShp" presStyleIdx="0" presStyleCnt="3" custLinFactNeighborY="-85147"/>
      <dgm:spPr/>
    </dgm:pt>
    <dgm:pt modelId="{ABC6D826-A6E6-42EC-BF0E-9025B33009B2}" type="pres">
      <dgm:prSet presAssocID="{4AF52931-E4CA-4429-AACB-B8747CDB2409}" presName="iconRect"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dgm:spPr>
      <dgm:extLst>
        <a:ext uri="{E40237B7-FDA0-4F09-8148-C483321AD2D9}">
          <dgm14:cNvPr xmlns:dgm14="http://schemas.microsoft.com/office/drawing/2010/diagram" id="0" name="" descr="A closeup photo of an open book"/>
        </a:ext>
      </dgm:extLst>
    </dgm:pt>
    <dgm:pt modelId="{3E7294FB-7627-4D43-88C1-EE466B3369AD}" type="pres">
      <dgm:prSet presAssocID="{4AF52931-E4CA-4429-AACB-B8747CDB2409}" presName="spaceRect" presStyleCnt="0"/>
      <dgm:spPr/>
    </dgm:pt>
    <dgm:pt modelId="{573FC8C9-03E6-4269-9DB7-824A4479C21C}" type="pres">
      <dgm:prSet presAssocID="{4AF52931-E4CA-4429-AACB-B8747CDB2409}" presName="parTx" presStyleLbl="revTx" presStyleIdx="0" presStyleCnt="3">
        <dgm:presLayoutVars>
          <dgm:chMax val="0"/>
          <dgm:chPref val="0"/>
        </dgm:presLayoutVars>
      </dgm:prSet>
      <dgm:spPr/>
    </dgm:pt>
    <dgm:pt modelId="{5F2C253B-D9B7-4F6A-BC58-58675D37BE4B}" type="pres">
      <dgm:prSet presAssocID="{D86AF01C-9CBC-41F8-9354-48CD82BDFDC9}" presName="sibTrans" presStyleCnt="0"/>
      <dgm:spPr/>
    </dgm:pt>
    <dgm:pt modelId="{6802359D-3E26-495D-95C0-D50D2FF0A0AB}" type="pres">
      <dgm:prSet presAssocID="{81BEB84D-9A77-49C6-9301-B3359FCAC75F}" presName="compNode" presStyleCnt="0"/>
      <dgm:spPr/>
    </dgm:pt>
    <dgm:pt modelId="{B58CA141-504B-412A-818E-73651C363A3D}" type="pres">
      <dgm:prSet presAssocID="{81BEB84D-9A77-49C6-9301-B3359FCAC75F}" presName="bgRect" presStyleLbl="bgShp" presStyleIdx="1" presStyleCnt="3"/>
      <dgm:spPr/>
    </dgm:pt>
    <dgm:pt modelId="{AFC95015-001F-49EB-8731-0714E310C46E}" type="pres">
      <dgm:prSet presAssocID="{81BEB84D-9A77-49C6-9301-B3359FCAC75F}" presName="iconRect" presStyleLbl="nod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dgm:spPr>
      <dgm:extLst>
        <a:ext uri="{E40237B7-FDA0-4F09-8148-C483321AD2D9}">
          <dgm14:cNvPr xmlns:dgm14="http://schemas.microsoft.com/office/drawing/2010/diagram" id="0" name="" descr="Hands on keyboard and mouse"/>
        </a:ext>
      </dgm:extLst>
    </dgm:pt>
    <dgm:pt modelId="{D4F75FDB-FBCC-4B87-AABC-5ADBB261BB02}" type="pres">
      <dgm:prSet presAssocID="{81BEB84D-9A77-49C6-9301-B3359FCAC75F}" presName="spaceRect" presStyleCnt="0"/>
      <dgm:spPr/>
    </dgm:pt>
    <dgm:pt modelId="{8C6416B8-BF6E-4B19-A8CD-80E01FEB1ED8}" type="pres">
      <dgm:prSet presAssocID="{81BEB84D-9A77-49C6-9301-B3359FCAC75F}" presName="parTx" presStyleLbl="revTx" presStyleIdx="1" presStyleCnt="3">
        <dgm:presLayoutVars>
          <dgm:chMax val="0"/>
          <dgm:chPref val="0"/>
        </dgm:presLayoutVars>
      </dgm:prSet>
      <dgm:spPr/>
    </dgm:pt>
    <dgm:pt modelId="{91C06081-CFBE-49AB-AE47-FB2FE4BD1620}" type="pres">
      <dgm:prSet presAssocID="{5D260F18-25D2-4074-87F1-7E78DDA61C58}" presName="sibTrans" presStyleCnt="0"/>
      <dgm:spPr/>
    </dgm:pt>
    <dgm:pt modelId="{780F5C81-E187-46CA-9F2B-7655A74715CA}" type="pres">
      <dgm:prSet presAssocID="{BFF9359E-E9B1-4B73-BACC-2C7988765B16}" presName="compNode" presStyleCnt="0"/>
      <dgm:spPr/>
    </dgm:pt>
    <dgm:pt modelId="{2DD6782C-3741-43AC-8E3F-C7C2A5A092FE}" type="pres">
      <dgm:prSet presAssocID="{BFF9359E-E9B1-4B73-BACC-2C7988765B16}" presName="bgRect" presStyleLbl="bgShp" presStyleIdx="2" presStyleCnt="3"/>
      <dgm:spPr/>
    </dgm:pt>
    <dgm:pt modelId="{22E3D4D5-84E6-41EE-BF94-D56D24841B8B}" type="pres">
      <dgm:prSet presAssocID="{BFF9359E-E9B1-4B73-BACC-2C7988765B16}" presName="iconRect" presStyleLbl="nod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dgm:spPr>
      <dgm:extLst>
        <a:ext uri="{E40237B7-FDA0-4F09-8148-C483321AD2D9}">
          <dgm14:cNvPr xmlns:dgm14="http://schemas.microsoft.com/office/drawing/2010/diagram" id="0" name="" descr="Crowd of people illustration"/>
        </a:ext>
      </dgm:extLst>
    </dgm:pt>
    <dgm:pt modelId="{97079802-B104-4A91-9CE1-92B9B5C9364A}" type="pres">
      <dgm:prSet presAssocID="{BFF9359E-E9B1-4B73-BACC-2C7988765B16}" presName="spaceRect" presStyleCnt="0"/>
      <dgm:spPr/>
    </dgm:pt>
    <dgm:pt modelId="{61C9C6B6-F051-4AFC-B696-34674ED32FC0}" type="pres">
      <dgm:prSet presAssocID="{BFF9359E-E9B1-4B73-BACC-2C7988765B16}" presName="parTx" presStyleLbl="revTx" presStyleIdx="2" presStyleCnt="3">
        <dgm:presLayoutVars>
          <dgm:chMax val="0"/>
          <dgm:chPref val="0"/>
        </dgm:presLayoutVars>
      </dgm:prSet>
      <dgm:spPr/>
    </dgm:pt>
  </dgm:ptLst>
  <dgm:cxnLst>
    <dgm:cxn modelId="{6CE42D31-A5CD-4293-9252-02BB7390D545}" type="presOf" srcId="{4AF52931-E4CA-4429-AACB-B8747CDB2409}" destId="{573FC8C9-03E6-4269-9DB7-824A4479C21C}" srcOrd="0" destOrd="0" presId="urn:microsoft.com/office/officeart/2018/2/layout/IconVerticalSolidList"/>
    <dgm:cxn modelId="{516EC545-1971-48B3-978C-4756FCDCCFD9}" srcId="{C7720856-93F0-4CC7-B7FD-2466914A11D4}" destId="{BFF9359E-E9B1-4B73-BACC-2C7988765B16}" srcOrd="2" destOrd="0" parTransId="{6E0A40FA-1B79-4089-8B9A-3BA22865FE4E}" sibTransId="{1CEF1965-C516-4C44-BAE3-2FA3F5116930}"/>
    <dgm:cxn modelId="{F9899549-F706-4D9A-8D30-CC87785A4BD1}" type="presOf" srcId="{BFF9359E-E9B1-4B73-BACC-2C7988765B16}" destId="{61C9C6B6-F051-4AFC-B696-34674ED32FC0}" srcOrd="0" destOrd="0" presId="urn:microsoft.com/office/officeart/2018/2/layout/IconVerticalSolidList"/>
    <dgm:cxn modelId="{745B6C74-C9FD-47F7-996E-2D57D164A5C8}" type="presOf" srcId="{81BEB84D-9A77-49C6-9301-B3359FCAC75F}" destId="{8C6416B8-BF6E-4B19-A8CD-80E01FEB1ED8}" srcOrd="0" destOrd="0" presId="urn:microsoft.com/office/officeart/2018/2/layout/IconVerticalSolid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0314A3D2-5E17-48C8-86C5-FD62237EACB0}" type="presOf" srcId="{C7720856-93F0-4CC7-B7FD-2466914A11D4}" destId="{536D0097-A245-4152-8984-CC3ABB7DF273}" srcOrd="0" destOrd="0" presId="urn:microsoft.com/office/officeart/2018/2/layout/IconVerticalSolidList"/>
    <dgm:cxn modelId="{98B89911-E2C3-40B5-8E4D-32E9D5AF57FA}" type="presParOf" srcId="{536D0097-A245-4152-8984-CC3ABB7DF273}" destId="{DB8DBD9D-81A4-425A-BACC-11558B39BA4F}" srcOrd="0" destOrd="0" presId="urn:microsoft.com/office/officeart/2018/2/layout/IconVerticalSolidList"/>
    <dgm:cxn modelId="{AC1D2426-5DFE-4D6E-A87C-447D261455F2}" type="presParOf" srcId="{DB8DBD9D-81A4-425A-BACC-11558B39BA4F}" destId="{DE4D0CB4-0619-47EF-A746-365405D39958}" srcOrd="0" destOrd="0" presId="urn:microsoft.com/office/officeart/2018/2/layout/IconVerticalSolidList"/>
    <dgm:cxn modelId="{1D260F22-1154-411C-BE72-65712F06CB44}" type="presParOf" srcId="{DB8DBD9D-81A4-425A-BACC-11558B39BA4F}" destId="{ABC6D826-A6E6-42EC-BF0E-9025B33009B2}" srcOrd="1" destOrd="0" presId="urn:microsoft.com/office/officeart/2018/2/layout/IconVerticalSolidList"/>
    <dgm:cxn modelId="{851491A2-CC50-4F98-8620-1B16BCAA1E5F}" type="presParOf" srcId="{DB8DBD9D-81A4-425A-BACC-11558B39BA4F}" destId="{3E7294FB-7627-4D43-88C1-EE466B3369AD}" srcOrd="2" destOrd="0" presId="urn:microsoft.com/office/officeart/2018/2/layout/IconVerticalSolidList"/>
    <dgm:cxn modelId="{334AEA8F-9DBB-474B-B77E-C1F08C98FC4E}" type="presParOf" srcId="{DB8DBD9D-81A4-425A-BACC-11558B39BA4F}" destId="{573FC8C9-03E6-4269-9DB7-824A4479C21C}" srcOrd="3" destOrd="0" presId="urn:microsoft.com/office/officeart/2018/2/layout/IconVerticalSolidList"/>
    <dgm:cxn modelId="{254B904F-3F35-42D3-93F4-1CDEA88A8153}" type="presParOf" srcId="{536D0097-A245-4152-8984-CC3ABB7DF273}" destId="{5F2C253B-D9B7-4F6A-BC58-58675D37BE4B}" srcOrd="1" destOrd="0" presId="urn:microsoft.com/office/officeart/2018/2/layout/IconVerticalSolidList"/>
    <dgm:cxn modelId="{EA473A5F-67A7-465E-8AF0-BCC7AA4998D7}" type="presParOf" srcId="{536D0097-A245-4152-8984-CC3ABB7DF273}" destId="{6802359D-3E26-495D-95C0-D50D2FF0A0AB}" srcOrd="2" destOrd="0" presId="urn:microsoft.com/office/officeart/2018/2/layout/IconVerticalSolidList"/>
    <dgm:cxn modelId="{3EA1E20D-3681-4C75-B15D-5D1DD3930DEE}" type="presParOf" srcId="{6802359D-3E26-495D-95C0-D50D2FF0A0AB}" destId="{B58CA141-504B-412A-818E-73651C363A3D}" srcOrd="0" destOrd="0" presId="urn:microsoft.com/office/officeart/2018/2/layout/IconVerticalSolidList"/>
    <dgm:cxn modelId="{FDCE3AB2-924B-400D-A9DE-D08297DAF291}" type="presParOf" srcId="{6802359D-3E26-495D-95C0-D50D2FF0A0AB}" destId="{AFC95015-001F-49EB-8731-0714E310C46E}" srcOrd="1" destOrd="0" presId="urn:microsoft.com/office/officeart/2018/2/layout/IconVerticalSolidList"/>
    <dgm:cxn modelId="{BDA015F8-97AE-48DF-93CC-7552465E4756}" type="presParOf" srcId="{6802359D-3E26-495D-95C0-D50D2FF0A0AB}" destId="{D4F75FDB-FBCC-4B87-AABC-5ADBB261BB02}" srcOrd="2" destOrd="0" presId="urn:microsoft.com/office/officeart/2018/2/layout/IconVerticalSolidList"/>
    <dgm:cxn modelId="{9F0D6FCF-B728-4D45-BA20-DEE7162FFE27}" type="presParOf" srcId="{6802359D-3E26-495D-95C0-D50D2FF0A0AB}" destId="{8C6416B8-BF6E-4B19-A8CD-80E01FEB1ED8}" srcOrd="3" destOrd="0" presId="urn:microsoft.com/office/officeart/2018/2/layout/IconVerticalSolidList"/>
    <dgm:cxn modelId="{473851C0-4FDC-4DB1-8FC0-25AAC7B6CF71}" type="presParOf" srcId="{536D0097-A245-4152-8984-CC3ABB7DF273}" destId="{91C06081-CFBE-49AB-AE47-FB2FE4BD1620}" srcOrd="3" destOrd="0" presId="urn:microsoft.com/office/officeart/2018/2/layout/IconVerticalSolidList"/>
    <dgm:cxn modelId="{9CA6B505-46F0-4253-ADF2-226B921D100B}" type="presParOf" srcId="{536D0097-A245-4152-8984-CC3ABB7DF273}" destId="{780F5C81-E187-46CA-9F2B-7655A74715CA}" srcOrd="4" destOrd="0" presId="urn:microsoft.com/office/officeart/2018/2/layout/IconVerticalSolidList"/>
    <dgm:cxn modelId="{9D4847BD-25B9-4A68-8068-0711BBEAA0D7}" type="presParOf" srcId="{780F5C81-E187-46CA-9F2B-7655A74715CA}" destId="{2DD6782C-3741-43AC-8E3F-C7C2A5A092FE}" srcOrd="0" destOrd="0" presId="urn:microsoft.com/office/officeart/2018/2/layout/IconVerticalSolidList"/>
    <dgm:cxn modelId="{59281DA9-0529-406E-9193-EE63F35ED646}" type="presParOf" srcId="{780F5C81-E187-46CA-9F2B-7655A74715CA}" destId="{22E3D4D5-84E6-41EE-BF94-D56D24841B8B}" srcOrd="1" destOrd="0" presId="urn:microsoft.com/office/officeart/2018/2/layout/IconVerticalSolidList"/>
    <dgm:cxn modelId="{A8B9FF69-B1EC-4F7B-AF3A-3114F1BD1D77}" type="presParOf" srcId="{780F5C81-E187-46CA-9F2B-7655A74715CA}" destId="{97079802-B104-4A91-9CE1-92B9B5C9364A}" srcOrd="2" destOrd="0" presId="urn:microsoft.com/office/officeart/2018/2/layout/IconVerticalSolidList"/>
    <dgm:cxn modelId="{B7EF2B86-7E13-4C54-9A10-7AF5ADA58315}" type="presParOf" srcId="{780F5C81-E187-46CA-9F2B-7655A74715CA}" destId="{61C9C6B6-F051-4AFC-B696-34674ED32FC0}" srcOrd="3" destOrd="0" presId="urn:microsoft.com/office/officeart/2018/2/layout/IconVerticalSoli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AAD118-E8A3-4F3C-9866-21087BF1D54B}"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8240C8-859A-43D7-A4B8-240405B2AF0E}">
      <dgm:prSet/>
      <dgm:spPr/>
      <dgm:t>
        <a:bodyPr/>
        <a:lstStyle/>
        <a:p>
          <a:r>
            <a:rPr lang="en-US" b="0" i="0" baseline="0"/>
            <a:t>Job exploration counseling.</a:t>
          </a:r>
          <a:endParaRPr lang="en-US"/>
        </a:p>
      </dgm:t>
    </dgm:pt>
    <dgm:pt modelId="{991D26CD-5194-4636-9117-C84A7A5DF318}" type="parTrans" cxnId="{514CFD5A-7B29-440D-8C59-E60480D92F7E}">
      <dgm:prSet/>
      <dgm:spPr/>
      <dgm:t>
        <a:bodyPr/>
        <a:lstStyle/>
        <a:p>
          <a:endParaRPr lang="en-US"/>
        </a:p>
      </dgm:t>
    </dgm:pt>
    <dgm:pt modelId="{5C445A5A-B95E-4F7A-933A-4DFE53B95C1C}" type="sibTrans" cxnId="{514CFD5A-7B29-440D-8C59-E60480D92F7E}">
      <dgm:prSet/>
      <dgm:spPr/>
      <dgm:t>
        <a:bodyPr/>
        <a:lstStyle/>
        <a:p>
          <a:endParaRPr lang="en-US"/>
        </a:p>
      </dgm:t>
    </dgm:pt>
    <dgm:pt modelId="{C8AB9127-8C3D-433E-844A-B00DA5BC0433}">
      <dgm:prSet/>
      <dgm:spPr/>
      <dgm:t>
        <a:bodyPr/>
        <a:lstStyle/>
        <a:p>
          <a:r>
            <a:rPr lang="en-US" b="0" i="0" baseline="0"/>
            <a:t>Work-based learning experiences.</a:t>
          </a:r>
          <a:endParaRPr lang="en-US"/>
        </a:p>
      </dgm:t>
    </dgm:pt>
    <dgm:pt modelId="{80F64F35-FADB-4E67-B663-38D86713941F}" type="parTrans" cxnId="{86A78F5C-9C8C-4530-841C-9E1858A94DEB}">
      <dgm:prSet/>
      <dgm:spPr/>
      <dgm:t>
        <a:bodyPr/>
        <a:lstStyle/>
        <a:p>
          <a:endParaRPr lang="en-US"/>
        </a:p>
      </dgm:t>
    </dgm:pt>
    <dgm:pt modelId="{3C4A3A84-12E8-4CE5-9861-EA5A37549952}" type="sibTrans" cxnId="{86A78F5C-9C8C-4530-841C-9E1858A94DEB}">
      <dgm:prSet/>
      <dgm:spPr/>
      <dgm:t>
        <a:bodyPr/>
        <a:lstStyle/>
        <a:p>
          <a:endParaRPr lang="en-US"/>
        </a:p>
      </dgm:t>
    </dgm:pt>
    <dgm:pt modelId="{E228B1BC-2B2C-485B-B0F8-BA9850A18891}">
      <dgm:prSet/>
      <dgm:spPr/>
      <dgm:t>
        <a:bodyPr/>
        <a:lstStyle/>
        <a:p>
          <a:r>
            <a:rPr lang="en-US" b="0" i="0" baseline="0"/>
            <a:t>Counseling on postsecondary education.</a:t>
          </a:r>
          <a:endParaRPr lang="en-US"/>
        </a:p>
      </dgm:t>
    </dgm:pt>
    <dgm:pt modelId="{DD6BA3F9-64C3-479A-A1F8-3EBF3FEE946D}" type="parTrans" cxnId="{C14E636B-A55B-4651-9163-C872CB9FF687}">
      <dgm:prSet/>
      <dgm:spPr/>
      <dgm:t>
        <a:bodyPr/>
        <a:lstStyle/>
        <a:p>
          <a:endParaRPr lang="en-US"/>
        </a:p>
      </dgm:t>
    </dgm:pt>
    <dgm:pt modelId="{3712691D-947E-42F7-A949-127975CAF620}" type="sibTrans" cxnId="{C14E636B-A55B-4651-9163-C872CB9FF687}">
      <dgm:prSet/>
      <dgm:spPr/>
      <dgm:t>
        <a:bodyPr/>
        <a:lstStyle/>
        <a:p>
          <a:endParaRPr lang="en-US"/>
        </a:p>
      </dgm:t>
    </dgm:pt>
    <dgm:pt modelId="{E6D61317-A0C1-4BBC-8A3B-C1CFB5631E95}">
      <dgm:prSet/>
      <dgm:spPr/>
      <dgm:t>
        <a:bodyPr/>
        <a:lstStyle/>
        <a:p>
          <a:r>
            <a:rPr lang="en-US" b="0" i="0" baseline="0"/>
            <a:t>Workplace readiness training.</a:t>
          </a:r>
          <a:endParaRPr lang="en-US"/>
        </a:p>
      </dgm:t>
    </dgm:pt>
    <dgm:pt modelId="{3F9155D7-89F9-44BD-B73D-3583C20906B5}" type="parTrans" cxnId="{C79C2BFD-53F6-4E4E-8B5A-29C608B91927}">
      <dgm:prSet/>
      <dgm:spPr/>
      <dgm:t>
        <a:bodyPr/>
        <a:lstStyle/>
        <a:p>
          <a:endParaRPr lang="en-US"/>
        </a:p>
      </dgm:t>
    </dgm:pt>
    <dgm:pt modelId="{25423A2A-B491-45E5-8C82-548D0EB007BA}" type="sibTrans" cxnId="{C79C2BFD-53F6-4E4E-8B5A-29C608B91927}">
      <dgm:prSet/>
      <dgm:spPr/>
      <dgm:t>
        <a:bodyPr/>
        <a:lstStyle/>
        <a:p>
          <a:endParaRPr lang="en-US"/>
        </a:p>
      </dgm:t>
    </dgm:pt>
    <dgm:pt modelId="{82133825-1EA4-4543-B37D-AA15C48128D2}">
      <dgm:prSet/>
      <dgm:spPr/>
      <dgm:t>
        <a:bodyPr/>
        <a:lstStyle/>
        <a:p>
          <a:r>
            <a:rPr lang="en-US" b="0" i="0" baseline="0"/>
            <a:t>Instruction in self-advocacy.</a:t>
          </a:r>
          <a:endParaRPr lang="en-US"/>
        </a:p>
      </dgm:t>
    </dgm:pt>
    <dgm:pt modelId="{C93BF632-B348-40BE-A739-E465B8E47E41}" type="parTrans" cxnId="{AE6FE87E-9B7D-445A-87EB-C25784132CA0}">
      <dgm:prSet/>
      <dgm:spPr/>
      <dgm:t>
        <a:bodyPr/>
        <a:lstStyle/>
        <a:p>
          <a:endParaRPr lang="en-US"/>
        </a:p>
      </dgm:t>
    </dgm:pt>
    <dgm:pt modelId="{A770ECF8-BFD7-4768-89E2-FC38F3FA022E}" type="sibTrans" cxnId="{AE6FE87E-9B7D-445A-87EB-C25784132CA0}">
      <dgm:prSet/>
      <dgm:spPr/>
      <dgm:t>
        <a:bodyPr/>
        <a:lstStyle/>
        <a:p>
          <a:endParaRPr lang="en-US"/>
        </a:p>
      </dgm:t>
    </dgm:pt>
    <dgm:pt modelId="{97953409-3E91-4F18-873A-D62EDD900D29}" type="pres">
      <dgm:prSet presAssocID="{FAAAD118-E8A3-4F3C-9866-21087BF1D54B}" presName="root" presStyleCnt="0">
        <dgm:presLayoutVars>
          <dgm:dir/>
          <dgm:resizeHandles val="exact"/>
        </dgm:presLayoutVars>
      </dgm:prSet>
      <dgm:spPr/>
    </dgm:pt>
    <dgm:pt modelId="{213BB17D-2288-4E32-B451-93B2D12FA55B}" type="pres">
      <dgm:prSet presAssocID="{FAAAD118-E8A3-4F3C-9866-21087BF1D54B}" presName="container" presStyleCnt="0">
        <dgm:presLayoutVars>
          <dgm:dir/>
          <dgm:resizeHandles val="exact"/>
        </dgm:presLayoutVars>
      </dgm:prSet>
      <dgm:spPr/>
    </dgm:pt>
    <dgm:pt modelId="{9E985959-11FC-4236-9912-501EFB429C76}" type="pres">
      <dgm:prSet presAssocID="{818240C8-859A-43D7-A4B8-240405B2AF0E}" presName="compNode" presStyleCnt="0"/>
      <dgm:spPr/>
    </dgm:pt>
    <dgm:pt modelId="{416E66FC-7EBE-4A03-88FF-35B652DAB203}" type="pres">
      <dgm:prSet presAssocID="{818240C8-859A-43D7-A4B8-240405B2AF0E}" presName="iconBgRect" presStyleLbl="bgShp" presStyleIdx="0" presStyleCnt="5"/>
      <dgm:spPr/>
    </dgm:pt>
    <dgm:pt modelId="{627FE965-B2D7-4F04-AECA-B6EAB3DF9543}" type="pres">
      <dgm:prSet presAssocID="{818240C8-859A-43D7-A4B8-240405B2AF0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665C1406-25CE-4AFD-B501-841027E6402C}" type="pres">
      <dgm:prSet presAssocID="{818240C8-859A-43D7-A4B8-240405B2AF0E}" presName="spaceRect" presStyleCnt="0"/>
      <dgm:spPr/>
    </dgm:pt>
    <dgm:pt modelId="{4D22CD65-3596-438F-B09F-07495902F900}" type="pres">
      <dgm:prSet presAssocID="{818240C8-859A-43D7-A4B8-240405B2AF0E}" presName="textRect" presStyleLbl="revTx" presStyleIdx="0" presStyleCnt="5">
        <dgm:presLayoutVars>
          <dgm:chMax val="1"/>
          <dgm:chPref val="1"/>
        </dgm:presLayoutVars>
      </dgm:prSet>
      <dgm:spPr/>
    </dgm:pt>
    <dgm:pt modelId="{33D2F0FB-0E98-465F-98B7-8E5A04669F9D}" type="pres">
      <dgm:prSet presAssocID="{5C445A5A-B95E-4F7A-933A-4DFE53B95C1C}" presName="sibTrans" presStyleLbl="sibTrans2D1" presStyleIdx="0" presStyleCnt="0"/>
      <dgm:spPr/>
    </dgm:pt>
    <dgm:pt modelId="{2A0DEAFC-794B-458F-856A-8F5A4EE42A4D}" type="pres">
      <dgm:prSet presAssocID="{C8AB9127-8C3D-433E-844A-B00DA5BC0433}" presName="compNode" presStyleCnt="0"/>
      <dgm:spPr/>
    </dgm:pt>
    <dgm:pt modelId="{5BF8C7D4-23C6-403A-A4D5-8C7959D2EB11}" type="pres">
      <dgm:prSet presAssocID="{C8AB9127-8C3D-433E-844A-B00DA5BC0433}" presName="iconBgRect" presStyleLbl="bgShp" presStyleIdx="1" presStyleCnt="5"/>
      <dgm:spPr/>
    </dgm:pt>
    <dgm:pt modelId="{AA459D18-00F9-4C8E-85B4-6D4DD5579AD2}" type="pres">
      <dgm:prSet presAssocID="{C8AB9127-8C3D-433E-844A-B00DA5BC043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FC4DB9E-F6E9-4462-B498-A4EA63A30807}" type="pres">
      <dgm:prSet presAssocID="{C8AB9127-8C3D-433E-844A-B00DA5BC0433}" presName="spaceRect" presStyleCnt="0"/>
      <dgm:spPr/>
    </dgm:pt>
    <dgm:pt modelId="{26480B2B-AC99-477A-BDD3-858F12DD2E4B}" type="pres">
      <dgm:prSet presAssocID="{C8AB9127-8C3D-433E-844A-B00DA5BC0433}" presName="textRect" presStyleLbl="revTx" presStyleIdx="1" presStyleCnt="5">
        <dgm:presLayoutVars>
          <dgm:chMax val="1"/>
          <dgm:chPref val="1"/>
        </dgm:presLayoutVars>
      </dgm:prSet>
      <dgm:spPr/>
    </dgm:pt>
    <dgm:pt modelId="{5635317F-60CE-49AB-9483-B50FE22C9823}" type="pres">
      <dgm:prSet presAssocID="{3C4A3A84-12E8-4CE5-9861-EA5A37549952}" presName="sibTrans" presStyleLbl="sibTrans2D1" presStyleIdx="0" presStyleCnt="0"/>
      <dgm:spPr/>
    </dgm:pt>
    <dgm:pt modelId="{FB6A99B7-FE2F-4B5D-90FB-3C55C23E83D5}" type="pres">
      <dgm:prSet presAssocID="{E228B1BC-2B2C-485B-B0F8-BA9850A18891}" presName="compNode" presStyleCnt="0"/>
      <dgm:spPr/>
    </dgm:pt>
    <dgm:pt modelId="{588634D2-C9E0-41F2-B172-63FF4573B18C}" type="pres">
      <dgm:prSet presAssocID="{E228B1BC-2B2C-485B-B0F8-BA9850A18891}" presName="iconBgRect" presStyleLbl="bgShp" presStyleIdx="2" presStyleCnt="5"/>
      <dgm:spPr/>
    </dgm:pt>
    <dgm:pt modelId="{1B7B1A37-7E34-46A7-A55D-0C1E8FBEA0BB}" type="pres">
      <dgm:prSet presAssocID="{E228B1BC-2B2C-485B-B0F8-BA9850A1889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1F0DA64F-DB50-4168-BCA0-6DEFD267D6C6}" type="pres">
      <dgm:prSet presAssocID="{E228B1BC-2B2C-485B-B0F8-BA9850A18891}" presName="spaceRect" presStyleCnt="0"/>
      <dgm:spPr/>
    </dgm:pt>
    <dgm:pt modelId="{C1266112-87C7-4F6C-BC76-F2A7BC18BD59}" type="pres">
      <dgm:prSet presAssocID="{E228B1BC-2B2C-485B-B0F8-BA9850A18891}" presName="textRect" presStyleLbl="revTx" presStyleIdx="2" presStyleCnt="5">
        <dgm:presLayoutVars>
          <dgm:chMax val="1"/>
          <dgm:chPref val="1"/>
        </dgm:presLayoutVars>
      </dgm:prSet>
      <dgm:spPr/>
    </dgm:pt>
    <dgm:pt modelId="{EC3A89F9-EEC2-4D48-85F0-686BACFF37C9}" type="pres">
      <dgm:prSet presAssocID="{3712691D-947E-42F7-A949-127975CAF620}" presName="sibTrans" presStyleLbl="sibTrans2D1" presStyleIdx="0" presStyleCnt="0"/>
      <dgm:spPr/>
    </dgm:pt>
    <dgm:pt modelId="{E1CE7231-F7A9-4DAA-A6C5-0CF8D7E736AB}" type="pres">
      <dgm:prSet presAssocID="{E6D61317-A0C1-4BBC-8A3B-C1CFB5631E95}" presName="compNode" presStyleCnt="0"/>
      <dgm:spPr/>
    </dgm:pt>
    <dgm:pt modelId="{56246D5A-7F30-4761-8730-3996F6BE2E7F}" type="pres">
      <dgm:prSet presAssocID="{E6D61317-A0C1-4BBC-8A3B-C1CFB5631E95}" presName="iconBgRect" presStyleLbl="bgShp" presStyleIdx="3" presStyleCnt="5"/>
      <dgm:spPr/>
    </dgm:pt>
    <dgm:pt modelId="{30C9E5BB-B798-4F81-9603-8A7BE9BD570E}" type="pres">
      <dgm:prSet presAssocID="{E6D61317-A0C1-4BBC-8A3B-C1CFB5631E9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A36B116B-5F5A-474B-B63E-4C7DD1D61F52}" type="pres">
      <dgm:prSet presAssocID="{E6D61317-A0C1-4BBC-8A3B-C1CFB5631E95}" presName="spaceRect" presStyleCnt="0"/>
      <dgm:spPr/>
    </dgm:pt>
    <dgm:pt modelId="{470E586A-5033-4972-B4D5-D9A98FC8992B}" type="pres">
      <dgm:prSet presAssocID="{E6D61317-A0C1-4BBC-8A3B-C1CFB5631E95}" presName="textRect" presStyleLbl="revTx" presStyleIdx="3" presStyleCnt="5">
        <dgm:presLayoutVars>
          <dgm:chMax val="1"/>
          <dgm:chPref val="1"/>
        </dgm:presLayoutVars>
      </dgm:prSet>
      <dgm:spPr/>
    </dgm:pt>
    <dgm:pt modelId="{C9EEDABA-2539-4A1C-ADC2-C4B8D84ACD6B}" type="pres">
      <dgm:prSet presAssocID="{25423A2A-B491-45E5-8C82-548D0EB007BA}" presName="sibTrans" presStyleLbl="sibTrans2D1" presStyleIdx="0" presStyleCnt="0"/>
      <dgm:spPr/>
    </dgm:pt>
    <dgm:pt modelId="{407BE712-307B-417A-8917-BD4A1168C962}" type="pres">
      <dgm:prSet presAssocID="{82133825-1EA4-4543-B37D-AA15C48128D2}" presName="compNode" presStyleCnt="0"/>
      <dgm:spPr/>
    </dgm:pt>
    <dgm:pt modelId="{37D74C76-9B12-4466-AADE-F434F40354AD}" type="pres">
      <dgm:prSet presAssocID="{82133825-1EA4-4543-B37D-AA15C48128D2}" presName="iconBgRect" presStyleLbl="bgShp" presStyleIdx="4" presStyleCnt="5"/>
      <dgm:spPr/>
    </dgm:pt>
    <dgm:pt modelId="{5658DA87-3718-4EA9-A9A3-FA98229D84C7}" type="pres">
      <dgm:prSet presAssocID="{82133825-1EA4-4543-B37D-AA15C48128D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ting"/>
        </a:ext>
      </dgm:extLst>
    </dgm:pt>
    <dgm:pt modelId="{B61E9D19-B2FB-4B3F-BE68-FB173BEBDBC6}" type="pres">
      <dgm:prSet presAssocID="{82133825-1EA4-4543-B37D-AA15C48128D2}" presName="spaceRect" presStyleCnt="0"/>
      <dgm:spPr/>
    </dgm:pt>
    <dgm:pt modelId="{826BFA71-F02D-4702-BE8B-C2B925FC7B46}" type="pres">
      <dgm:prSet presAssocID="{82133825-1EA4-4543-B37D-AA15C48128D2}" presName="textRect" presStyleLbl="revTx" presStyleIdx="4" presStyleCnt="5">
        <dgm:presLayoutVars>
          <dgm:chMax val="1"/>
          <dgm:chPref val="1"/>
        </dgm:presLayoutVars>
      </dgm:prSet>
      <dgm:spPr/>
    </dgm:pt>
  </dgm:ptLst>
  <dgm:cxnLst>
    <dgm:cxn modelId="{6B566511-988A-43B5-904A-612FADEF7993}" type="presOf" srcId="{5C445A5A-B95E-4F7A-933A-4DFE53B95C1C}" destId="{33D2F0FB-0E98-465F-98B7-8E5A04669F9D}" srcOrd="0" destOrd="0" presId="urn:microsoft.com/office/officeart/2018/2/layout/IconCircleList"/>
    <dgm:cxn modelId="{79AB4A1C-F6DE-4D07-A196-A084F35166E5}" type="presOf" srcId="{3C4A3A84-12E8-4CE5-9861-EA5A37549952}" destId="{5635317F-60CE-49AB-9483-B50FE22C9823}" srcOrd="0" destOrd="0" presId="urn:microsoft.com/office/officeart/2018/2/layout/IconCircleList"/>
    <dgm:cxn modelId="{C5BD1F34-8CBD-47A1-AA5B-58DEFC93EC7E}" type="presOf" srcId="{3712691D-947E-42F7-A949-127975CAF620}" destId="{EC3A89F9-EEC2-4D48-85F0-686BACFF37C9}" srcOrd="0" destOrd="0" presId="urn:microsoft.com/office/officeart/2018/2/layout/IconCircleList"/>
    <dgm:cxn modelId="{86A78F5C-9C8C-4530-841C-9E1858A94DEB}" srcId="{FAAAD118-E8A3-4F3C-9866-21087BF1D54B}" destId="{C8AB9127-8C3D-433E-844A-B00DA5BC0433}" srcOrd="1" destOrd="0" parTransId="{80F64F35-FADB-4E67-B663-38D86713941F}" sibTransId="{3C4A3A84-12E8-4CE5-9861-EA5A37549952}"/>
    <dgm:cxn modelId="{C14E636B-A55B-4651-9163-C872CB9FF687}" srcId="{FAAAD118-E8A3-4F3C-9866-21087BF1D54B}" destId="{E228B1BC-2B2C-485B-B0F8-BA9850A18891}" srcOrd="2" destOrd="0" parTransId="{DD6BA3F9-64C3-479A-A1F8-3EBF3FEE946D}" sibTransId="{3712691D-947E-42F7-A949-127975CAF620}"/>
    <dgm:cxn modelId="{55993D4F-F733-4F1B-A38C-243CB589209B}" type="presOf" srcId="{FAAAD118-E8A3-4F3C-9866-21087BF1D54B}" destId="{97953409-3E91-4F18-873A-D62EDD900D29}" srcOrd="0" destOrd="0" presId="urn:microsoft.com/office/officeart/2018/2/layout/IconCircleList"/>
    <dgm:cxn modelId="{514CFD5A-7B29-440D-8C59-E60480D92F7E}" srcId="{FAAAD118-E8A3-4F3C-9866-21087BF1D54B}" destId="{818240C8-859A-43D7-A4B8-240405B2AF0E}" srcOrd="0" destOrd="0" parTransId="{991D26CD-5194-4636-9117-C84A7A5DF318}" sibTransId="{5C445A5A-B95E-4F7A-933A-4DFE53B95C1C}"/>
    <dgm:cxn modelId="{AE6FE87E-9B7D-445A-87EB-C25784132CA0}" srcId="{FAAAD118-E8A3-4F3C-9866-21087BF1D54B}" destId="{82133825-1EA4-4543-B37D-AA15C48128D2}" srcOrd="4" destOrd="0" parTransId="{C93BF632-B348-40BE-A739-E465B8E47E41}" sibTransId="{A770ECF8-BFD7-4768-89E2-FC38F3FA022E}"/>
    <dgm:cxn modelId="{FAB57083-DBE9-4695-8BE2-B2D153E028A5}" type="presOf" srcId="{25423A2A-B491-45E5-8C82-548D0EB007BA}" destId="{C9EEDABA-2539-4A1C-ADC2-C4B8D84ACD6B}" srcOrd="0" destOrd="0" presId="urn:microsoft.com/office/officeart/2018/2/layout/IconCircleList"/>
    <dgm:cxn modelId="{BE1B5D96-0B9F-49A5-AE65-4DE4926BF22C}" type="presOf" srcId="{C8AB9127-8C3D-433E-844A-B00DA5BC0433}" destId="{26480B2B-AC99-477A-BDD3-858F12DD2E4B}" srcOrd="0" destOrd="0" presId="urn:microsoft.com/office/officeart/2018/2/layout/IconCircleList"/>
    <dgm:cxn modelId="{389FCAAC-B26B-4AF7-88A7-99CACDE22247}" type="presOf" srcId="{E228B1BC-2B2C-485B-B0F8-BA9850A18891}" destId="{C1266112-87C7-4F6C-BC76-F2A7BC18BD59}" srcOrd="0" destOrd="0" presId="urn:microsoft.com/office/officeart/2018/2/layout/IconCircleList"/>
    <dgm:cxn modelId="{359E6DB0-0DFF-483B-85A7-46EA65BBE16E}" type="presOf" srcId="{82133825-1EA4-4543-B37D-AA15C48128D2}" destId="{826BFA71-F02D-4702-BE8B-C2B925FC7B46}" srcOrd="0" destOrd="0" presId="urn:microsoft.com/office/officeart/2018/2/layout/IconCircleList"/>
    <dgm:cxn modelId="{DCA613CB-4B87-478C-AB04-78D84C6AC571}" type="presOf" srcId="{E6D61317-A0C1-4BBC-8A3B-C1CFB5631E95}" destId="{470E586A-5033-4972-B4D5-D9A98FC8992B}" srcOrd="0" destOrd="0" presId="urn:microsoft.com/office/officeart/2018/2/layout/IconCircleList"/>
    <dgm:cxn modelId="{F1C899FB-B5D6-4DDB-B242-F9AB978E95AE}" type="presOf" srcId="{818240C8-859A-43D7-A4B8-240405B2AF0E}" destId="{4D22CD65-3596-438F-B09F-07495902F900}" srcOrd="0" destOrd="0" presId="urn:microsoft.com/office/officeart/2018/2/layout/IconCircleList"/>
    <dgm:cxn modelId="{C79C2BFD-53F6-4E4E-8B5A-29C608B91927}" srcId="{FAAAD118-E8A3-4F3C-9866-21087BF1D54B}" destId="{E6D61317-A0C1-4BBC-8A3B-C1CFB5631E95}" srcOrd="3" destOrd="0" parTransId="{3F9155D7-89F9-44BD-B73D-3583C20906B5}" sibTransId="{25423A2A-B491-45E5-8C82-548D0EB007BA}"/>
    <dgm:cxn modelId="{0208B23C-0BDE-4985-92B2-E1416B24AAC3}" type="presParOf" srcId="{97953409-3E91-4F18-873A-D62EDD900D29}" destId="{213BB17D-2288-4E32-B451-93B2D12FA55B}" srcOrd="0" destOrd="0" presId="urn:microsoft.com/office/officeart/2018/2/layout/IconCircleList"/>
    <dgm:cxn modelId="{15EF2A00-89AA-41D6-8C0C-BB19839228FC}" type="presParOf" srcId="{213BB17D-2288-4E32-B451-93B2D12FA55B}" destId="{9E985959-11FC-4236-9912-501EFB429C76}" srcOrd="0" destOrd="0" presId="urn:microsoft.com/office/officeart/2018/2/layout/IconCircleList"/>
    <dgm:cxn modelId="{CE31C5EA-386C-4629-BFBA-D085AD6010B8}" type="presParOf" srcId="{9E985959-11FC-4236-9912-501EFB429C76}" destId="{416E66FC-7EBE-4A03-88FF-35B652DAB203}" srcOrd="0" destOrd="0" presId="urn:microsoft.com/office/officeart/2018/2/layout/IconCircleList"/>
    <dgm:cxn modelId="{CDBDD51C-80BA-4689-8CE4-6FF57D252089}" type="presParOf" srcId="{9E985959-11FC-4236-9912-501EFB429C76}" destId="{627FE965-B2D7-4F04-AECA-B6EAB3DF9543}" srcOrd="1" destOrd="0" presId="urn:microsoft.com/office/officeart/2018/2/layout/IconCircleList"/>
    <dgm:cxn modelId="{C34EE1A4-171A-4F47-A04D-3659F054B321}" type="presParOf" srcId="{9E985959-11FC-4236-9912-501EFB429C76}" destId="{665C1406-25CE-4AFD-B501-841027E6402C}" srcOrd="2" destOrd="0" presId="urn:microsoft.com/office/officeart/2018/2/layout/IconCircleList"/>
    <dgm:cxn modelId="{166C76A2-EEAE-476E-9F42-6A3876151FEE}" type="presParOf" srcId="{9E985959-11FC-4236-9912-501EFB429C76}" destId="{4D22CD65-3596-438F-B09F-07495902F900}" srcOrd="3" destOrd="0" presId="urn:microsoft.com/office/officeart/2018/2/layout/IconCircleList"/>
    <dgm:cxn modelId="{1829B8E1-9F13-4B2E-AEF0-D9DFCFB73AFE}" type="presParOf" srcId="{213BB17D-2288-4E32-B451-93B2D12FA55B}" destId="{33D2F0FB-0E98-465F-98B7-8E5A04669F9D}" srcOrd="1" destOrd="0" presId="urn:microsoft.com/office/officeart/2018/2/layout/IconCircleList"/>
    <dgm:cxn modelId="{68C2F77C-003D-442C-8A8A-63BF35AFF4B8}" type="presParOf" srcId="{213BB17D-2288-4E32-B451-93B2D12FA55B}" destId="{2A0DEAFC-794B-458F-856A-8F5A4EE42A4D}" srcOrd="2" destOrd="0" presId="urn:microsoft.com/office/officeart/2018/2/layout/IconCircleList"/>
    <dgm:cxn modelId="{77F0F7B9-4351-4900-83E2-9C2052D1CBFD}" type="presParOf" srcId="{2A0DEAFC-794B-458F-856A-8F5A4EE42A4D}" destId="{5BF8C7D4-23C6-403A-A4D5-8C7959D2EB11}" srcOrd="0" destOrd="0" presId="urn:microsoft.com/office/officeart/2018/2/layout/IconCircleList"/>
    <dgm:cxn modelId="{A2BB1211-3890-41AA-BD91-86D3977465FB}" type="presParOf" srcId="{2A0DEAFC-794B-458F-856A-8F5A4EE42A4D}" destId="{AA459D18-00F9-4C8E-85B4-6D4DD5579AD2}" srcOrd="1" destOrd="0" presId="urn:microsoft.com/office/officeart/2018/2/layout/IconCircleList"/>
    <dgm:cxn modelId="{356DC28E-B14C-4354-A641-5BFA81583CE4}" type="presParOf" srcId="{2A0DEAFC-794B-458F-856A-8F5A4EE42A4D}" destId="{AFC4DB9E-F6E9-4462-B498-A4EA63A30807}" srcOrd="2" destOrd="0" presId="urn:microsoft.com/office/officeart/2018/2/layout/IconCircleList"/>
    <dgm:cxn modelId="{472A8647-67EC-4079-812A-CB883366906A}" type="presParOf" srcId="{2A0DEAFC-794B-458F-856A-8F5A4EE42A4D}" destId="{26480B2B-AC99-477A-BDD3-858F12DD2E4B}" srcOrd="3" destOrd="0" presId="urn:microsoft.com/office/officeart/2018/2/layout/IconCircleList"/>
    <dgm:cxn modelId="{EA8E16F1-07FE-4222-B4DD-1109C2489123}" type="presParOf" srcId="{213BB17D-2288-4E32-B451-93B2D12FA55B}" destId="{5635317F-60CE-49AB-9483-B50FE22C9823}" srcOrd="3" destOrd="0" presId="urn:microsoft.com/office/officeart/2018/2/layout/IconCircleList"/>
    <dgm:cxn modelId="{A9063038-E385-4685-9BED-BFED340BFBD0}" type="presParOf" srcId="{213BB17D-2288-4E32-B451-93B2D12FA55B}" destId="{FB6A99B7-FE2F-4B5D-90FB-3C55C23E83D5}" srcOrd="4" destOrd="0" presId="urn:microsoft.com/office/officeart/2018/2/layout/IconCircleList"/>
    <dgm:cxn modelId="{4D3C8D9C-9248-4CFF-9BEE-3A6D174B0A46}" type="presParOf" srcId="{FB6A99B7-FE2F-4B5D-90FB-3C55C23E83D5}" destId="{588634D2-C9E0-41F2-B172-63FF4573B18C}" srcOrd="0" destOrd="0" presId="urn:microsoft.com/office/officeart/2018/2/layout/IconCircleList"/>
    <dgm:cxn modelId="{F1A7450D-2D30-4AA6-9743-AAC317963C95}" type="presParOf" srcId="{FB6A99B7-FE2F-4B5D-90FB-3C55C23E83D5}" destId="{1B7B1A37-7E34-46A7-A55D-0C1E8FBEA0BB}" srcOrd="1" destOrd="0" presId="urn:microsoft.com/office/officeart/2018/2/layout/IconCircleList"/>
    <dgm:cxn modelId="{9E172087-0219-4EF4-A5C2-6F2D872C17BD}" type="presParOf" srcId="{FB6A99B7-FE2F-4B5D-90FB-3C55C23E83D5}" destId="{1F0DA64F-DB50-4168-BCA0-6DEFD267D6C6}" srcOrd="2" destOrd="0" presId="urn:microsoft.com/office/officeart/2018/2/layout/IconCircleList"/>
    <dgm:cxn modelId="{85981348-64C4-4FC7-BC4C-8E028EF43523}" type="presParOf" srcId="{FB6A99B7-FE2F-4B5D-90FB-3C55C23E83D5}" destId="{C1266112-87C7-4F6C-BC76-F2A7BC18BD59}" srcOrd="3" destOrd="0" presId="urn:microsoft.com/office/officeart/2018/2/layout/IconCircleList"/>
    <dgm:cxn modelId="{74EADBC2-7788-4993-8003-35DB13647E2D}" type="presParOf" srcId="{213BB17D-2288-4E32-B451-93B2D12FA55B}" destId="{EC3A89F9-EEC2-4D48-85F0-686BACFF37C9}" srcOrd="5" destOrd="0" presId="urn:microsoft.com/office/officeart/2018/2/layout/IconCircleList"/>
    <dgm:cxn modelId="{51FF8E6F-C87A-4A47-93E1-8B2D2C9F7E71}" type="presParOf" srcId="{213BB17D-2288-4E32-B451-93B2D12FA55B}" destId="{E1CE7231-F7A9-4DAA-A6C5-0CF8D7E736AB}" srcOrd="6" destOrd="0" presId="urn:microsoft.com/office/officeart/2018/2/layout/IconCircleList"/>
    <dgm:cxn modelId="{DE0AB084-24CE-46DF-A547-6A0D2903A00E}" type="presParOf" srcId="{E1CE7231-F7A9-4DAA-A6C5-0CF8D7E736AB}" destId="{56246D5A-7F30-4761-8730-3996F6BE2E7F}" srcOrd="0" destOrd="0" presId="urn:microsoft.com/office/officeart/2018/2/layout/IconCircleList"/>
    <dgm:cxn modelId="{06CF6A7E-C9AC-4979-9879-C4DF2DA00857}" type="presParOf" srcId="{E1CE7231-F7A9-4DAA-A6C5-0CF8D7E736AB}" destId="{30C9E5BB-B798-4F81-9603-8A7BE9BD570E}" srcOrd="1" destOrd="0" presId="urn:microsoft.com/office/officeart/2018/2/layout/IconCircleList"/>
    <dgm:cxn modelId="{48C45916-EE0D-45C7-9B2C-F55EEE8B94C7}" type="presParOf" srcId="{E1CE7231-F7A9-4DAA-A6C5-0CF8D7E736AB}" destId="{A36B116B-5F5A-474B-B63E-4C7DD1D61F52}" srcOrd="2" destOrd="0" presId="urn:microsoft.com/office/officeart/2018/2/layout/IconCircleList"/>
    <dgm:cxn modelId="{DC85DDBE-D132-4139-8453-865159B21DA7}" type="presParOf" srcId="{E1CE7231-F7A9-4DAA-A6C5-0CF8D7E736AB}" destId="{470E586A-5033-4972-B4D5-D9A98FC8992B}" srcOrd="3" destOrd="0" presId="urn:microsoft.com/office/officeart/2018/2/layout/IconCircleList"/>
    <dgm:cxn modelId="{4348B86F-7CF6-4C34-AE89-3F23BF5DE221}" type="presParOf" srcId="{213BB17D-2288-4E32-B451-93B2D12FA55B}" destId="{C9EEDABA-2539-4A1C-ADC2-C4B8D84ACD6B}" srcOrd="7" destOrd="0" presId="urn:microsoft.com/office/officeart/2018/2/layout/IconCircleList"/>
    <dgm:cxn modelId="{AE1E77D4-AEF7-4FCE-BE79-D6409601A914}" type="presParOf" srcId="{213BB17D-2288-4E32-B451-93B2D12FA55B}" destId="{407BE712-307B-417A-8917-BD4A1168C962}" srcOrd="8" destOrd="0" presId="urn:microsoft.com/office/officeart/2018/2/layout/IconCircleList"/>
    <dgm:cxn modelId="{3BFF766B-7071-41D0-8B03-1BDED51E64B9}" type="presParOf" srcId="{407BE712-307B-417A-8917-BD4A1168C962}" destId="{37D74C76-9B12-4466-AADE-F434F40354AD}" srcOrd="0" destOrd="0" presId="urn:microsoft.com/office/officeart/2018/2/layout/IconCircleList"/>
    <dgm:cxn modelId="{DD2B94C6-90F4-4980-8F39-8F004EE4FA13}" type="presParOf" srcId="{407BE712-307B-417A-8917-BD4A1168C962}" destId="{5658DA87-3718-4EA9-A9A3-FA98229D84C7}" srcOrd="1" destOrd="0" presId="urn:microsoft.com/office/officeart/2018/2/layout/IconCircleList"/>
    <dgm:cxn modelId="{16A23E8F-2E9B-4057-A344-A82B1D7BB668}" type="presParOf" srcId="{407BE712-307B-417A-8917-BD4A1168C962}" destId="{B61E9D19-B2FB-4B3F-BE68-FB173BEBDBC6}" srcOrd="2" destOrd="0" presId="urn:microsoft.com/office/officeart/2018/2/layout/IconCircleList"/>
    <dgm:cxn modelId="{0FD60DDE-9BE5-423E-AC8C-4B6079835AEE}" type="presParOf" srcId="{407BE712-307B-417A-8917-BD4A1168C962}" destId="{826BFA71-F02D-4702-BE8B-C2B925FC7B46}"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435746-4AC4-4201-BBF3-9A8BA3D7388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077AB1C-3B78-4BC1-8198-1A3056F5781C}">
      <dgm:prSet/>
      <dgm:spPr/>
      <dgm:t>
        <a:bodyPr/>
        <a:lstStyle/>
        <a:p>
          <a:r>
            <a:rPr lang="en-US"/>
            <a:t>Research your options and visit programs when possible. </a:t>
          </a:r>
        </a:p>
      </dgm:t>
    </dgm:pt>
    <dgm:pt modelId="{833EED82-2BAD-4FC9-862D-9A8E8820EEA5}" type="parTrans" cxnId="{3580A95E-6A8B-4A00-8AB4-818F14DEF33C}">
      <dgm:prSet/>
      <dgm:spPr/>
      <dgm:t>
        <a:bodyPr/>
        <a:lstStyle/>
        <a:p>
          <a:endParaRPr lang="en-US"/>
        </a:p>
      </dgm:t>
    </dgm:pt>
    <dgm:pt modelId="{D1F9550A-C0C6-4B10-A122-4CC8C48F6D5E}" type="sibTrans" cxnId="{3580A95E-6A8B-4A00-8AB4-818F14DEF33C}">
      <dgm:prSet/>
      <dgm:spPr/>
      <dgm:t>
        <a:bodyPr/>
        <a:lstStyle/>
        <a:p>
          <a:endParaRPr lang="en-US"/>
        </a:p>
      </dgm:t>
    </dgm:pt>
    <dgm:pt modelId="{CDEDE001-0C55-47E2-A2AA-CE2B75F7C749}">
      <dgm:prSet/>
      <dgm:spPr/>
      <dgm:t>
        <a:bodyPr/>
        <a:lstStyle/>
        <a:p>
          <a:r>
            <a:rPr lang="en-US"/>
            <a:t>Continue to encourage your child to participate in volunteer and/ or work-based learning experiences that will help to inform postsecondary activities.</a:t>
          </a:r>
        </a:p>
      </dgm:t>
    </dgm:pt>
    <dgm:pt modelId="{97179FA0-832C-4C42-861D-B5F085B8CF57}" type="parTrans" cxnId="{28C84C90-714D-4F95-A2AB-3FA2D2602B35}">
      <dgm:prSet/>
      <dgm:spPr/>
      <dgm:t>
        <a:bodyPr/>
        <a:lstStyle/>
        <a:p>
          <a:endParaRPr lang="en-US"/>
        </a:p>
      </dgm:t>
    </dgm:pt>
    <dgm:pt modelId="{56B1EABD-4855-4822-A6E7-57DCEA843C14}" type="sibTrans" cxnId="{28C84C90-714D-4F95-A2AB-3FA2D2602B35}">
      <dgm:prSet/>
      <dgm:spPr/>
      <dgm:t>
        <a:bodyPr/>
        <a:lstStyle/>
        <a:p>
          <a:endParaRPr lang="en-US"/>
        </a:p>
      </dgm:t>
    </dgm:pt>
    <dgm:pt modelId="{388001D5-7A0C-4F04-9AC3-D4516E5EFF90}">
      <dgm:prSet/>
      <dgm:spPr/>
      <dgm:t>
        <a:bodyPr/>
        <a:lstStyle/>
        <a:p>
          <a:r>
            <a:rPr lang="en-US"/>
            <a:t>If you haven’t already applied for ocdd services call your lge and apply before they turn 18</a:t>
          </a:r>
        </a:p>
      </dgm:t>
    </dgm:pt>
    <dgm:pt modelId="{855DF6DB-D5B2-4762-A119-AA0812312EBA}" type="parTrans" cxnId="{3D991BDC-C88F-4431-ABEA-AC1D0ED50756}">
      <dgm:prSet/>
      <dgm:spPr/>
      <dgm:t>
        <a:bodyPr/>
        <a:lstStyle/>
        <a:p>
          <a:endParaRPr lang="en-US"/>
        </a:p>
      </dgm:t>
    </dgm:pt>
    <dgm:pt modelId="{5AD03BBF-558A-402B-B230-9FAAF9AADB1B}" type="sibTrans" cxnId="{3D991BDC-C88F-4431-ABEA-AC1D0ED50756}">
      <dgm:prSet/>
      <dgm:spPr/>
      <dgm:t>
        <a:bodyPr/>
        <a:lstStyle/>
        <a:p>
          <a:endParaRPr lang="en-US"/>
        </a:p>
      </dgm:t>
    </dgm:pt>
    <dgm:pt modelId="{B89562D8-605D-47D0-8D98-5B851A728BAD}" type="pres">
      <dgm:prSet presAssocID="{D4435746-4AC4-4201-BBF3-9A8BA3D73884}" presName="hierChild1" presStyleCnt="0">
        <dgm:presLayoutVars>
          <dgm:chPref val="1"/>
          <dgm:dir/>
          <dgm:animOne val="branch"/>
          <dgm:animLvl val="lvl"/>
          <dgm:resizeHandles/>
        </dgm:presLayoutVars>
      </dgm:prSet>
      <dgm:spPr/>
    </dgm:pt>
    <dgm:pt modelId="{7D0CDE67-848E-4DB5-B9A4-59C98C8D3B95}" type="pres">
      <dgm:prSet presAssocID="{4077AB1C-3B78-4BC1-8198-1A3056F5781C}" presName="hierRoot1" presStyleCnt="0"/>
      <dgm:spPr/>
    </dgm:pt>
    <dgm:pt modelId="{E30BA106-9084-41F1-986E-3B5F524D2B2A}" type="pres">
      <dgm:prSet presAssocID="{4077AB1C-3B78-4BC1-8198-1A3056F5781C}" presName="composite" presStyleCnt="0"/>
      <dgm:spPr/>
    </dgm:pt>
    <dgm:pt modelId="{3360E367-5DF7-499E-AC07-E1A6D5AB996D}" type="pres">
      <dgm:prSet presAssocID="{4077AB1C-3B78-4BC1-8198-1A3056F5781C}" presName="background" presStyleLbl="node0" presStyleIdx="0" presStyleCnt="3"/>
      <dgm:spPr/>
    </dgm:pt>
    <dgm:pt modelId="{2B8BF544-0E11-459D-BB23-2A1004F54192}" type="pres">
      <dgm:prSet presAssocID="{4077AB1C-3B78-4BC1-8198-1A3056F5781C}" presName="text" presStyleLbl="fgAcc0" presStyleIdx="0" presStyleCnt="3">
        <dgm:presLayoutVars>
          <dgm:chPref val="3"/>
        </dgm:presLayoutVars>
      </dgm:prSet>
      <dgm:spPr/>
    </dgm:pt>
    <dgm:pt modelId="{62DA6411-4181-41C8-8510-D7BC9F7274E3}" type="pres">
      <dgm:prSet presAssocID="{4077AB1C-3B78-4BC1-8198-1A3056F5781C}" presName="hierChild2" presStyleCnt="0"/>
      <dgm:spPr/>
    </dgm:pt>
    <dgm:pt modelId="{AC541CB6-058F-43F0-9459-9E3499EA4888}" type="pres">
      <dgm:prSet presAssocID="{CDEDE001-0C55-47E2-A2AA-CE2B75F7C749}" presName="hierRoot1" presStyleCnt="0"/>
      <dgm:spPr/>
    </dgm:pt>
    <dgm:pt modelId="{FA42E959-7542-4DA9-A0F9-803864CE8616}" type="pres">
      <dgm:prSet presAssocID="{CDEDE001-0C55-47E2-A2AA-CE2B75F7C749}" presName="composite" presStyleCnt="0"/>
      <dgm:spPr/>
    </dgm:pt>
    <dgm:pt modelId="{E6C57916-E57E-4513-9849-F6848CA01A2E}" type="pres">
      <dgm:prSet presAssocID="{CDEDE001-0C55-47E2-A2AA-CE2B75F7C749}" presName="background" presStyleLbl="node0" presStyleIdx="1" presStyleCnt="3"/>
      <dgm:spPr/>
    </dgm:pt>
    <dgm:pt modelId="{33372EE5-BBE7-4A55-BDBD-01CD3DCC521C}" type="pres">
      <dgm:prSet presAssocID="{CDEDE001-0C55-47E2-A2AA-CE2B75F7C749}" presName="text" presStyleLbl="fgAcc0" presStyleIdx="1" presStyleCnt="3">
        <dgm:presLayoutVars>
          <dgm:chPref val="3"/>
        </dgm:presLayoutVars>
      </dgm:prSet>
      <dgm:spPr/>
    </dgm:pt>
    <dgm:pt modelId="{79335F71-3F03-42E4-A207-EBBFB5978197}" type="pres">
      <dgm:prSet presAssocID="{CDEDE001-0C55-47E2-A2AA-CE2B75F7C749}" presName="hierChild2" presStyleCnt="0"/>
      <dgm:spPr/>
    </dgm:pt>
    <dgm:pt modelId="{64629884-68B0-4377-95DF-B51F845E61B5}" type="pres">
      <dgm:prSet presAssocID="{388001D5-7A0C-4F04-9AC3-D4516E5EFF90}" presName="hierRoot1" presStyleCnt="0"/>
      <dgm:spPr/>
    </dgm:pt>
    <dgm:pt modelId="{985FDE8D-C6AF-46BA-9417-455B72391769}" type="pres">
      <dgm:prSet presAssocID="{388001D5-7A0C-4F04-9AC3-D4516E5EFF90}" presName="composite" presStyleCnt="0"/>
      <dgm:spPr/>
    </dgm:pt>
    <dgm:pt modelId="{12B9183C-ADF6-454C-925E-D1F8A618DDAF}" type="pres">
      <dgm:prSet presAssocID="{388001D5-7A0C-4F04-9AC3-D4516E5EFF90}" presName="background" presStyleLbl="node0" presStyleIdx="2" presStyleCnt="3"/>
      <dgm:spPr/>
    </dgm:pt>
    <dgm:pt modelId="{1EEE3958-32DD-47FE-8407-214847E4E83E}" type="pres">
      <dgm:prSet presAssocID="{388001D5-7A0C-4F04-9AC3-D4516E5EFF90}" presName="text" presStyleLbl="fgAcc0" presStyleIdx="2" presStyleCnt="3">
        <dgm:presLayoutVars>
          <dgm:chPref val="3"/>
        </dgm:presLayoutVars>
      </dgm:prSet>
      <dgm:spPr/>
    </dgm:pt>
    <dgm:pt modelId="{BF81D5EA-4645-4183-8193-1FC2CDB3E3CE}" type="pres">
      <dgm:prSet presAssocID="{388001D5-7A0C-4F04-9AC3-D4516E5EFF90}" presName="hierChild2" presStyleCnt="0"/>
      <dgm:spPr/>
    </dgm:pt>
  </dgm:ptLst>
  <dgm:cxnLst>
    <dgm:cxn modelId="{416DEA2C-9D19-40A2-B021-CC546A4B1527}" type="presOf" srcId="{4077AB1C-3B78-4BC1-8198-1A3056F5781C}" destId="{2B8BF544-0E11-459D-BB23-2A1004F54192}" srcOrd="0" destOrd="0" presId="urn:microsoft.com/office/officeart/2005/8/layout/hierarchy1"/>
    <dgm:cxn modelId="{3580A95E-6A8B-4A00-8AB4-818F14DEF33C}" srcId="{D4435746-4AC4-4201-BBF3-9A8BA3D73884}" destId="{4077AB1C-3B78-4BC1-8198-1A3056F5781C}" srcOrd="0" destOrd="0" parTransId="{833EED82-2BAD-4FC9-862D-9A8E8820EEA5}" sibTransId="{D1F9550A-C0C6-4B10-A122-4CC8C48F6D5E}"/>
    <dgm:cxn modelId="{0D9A0C62-0339-456E-AA3E-C4546745B0F9}" type="presOf" srcId="{388001D5-7A0C-4F04-9AC3-D4516E5EFF90}" destId="{1EEE3958-32DD-47FE-8407-214847E4E83E}" srcOrd="0" destOrd="0" presId="urn:microsoft.com/office/officeart/2005/8/layout/hierarchy1"/>
    <dgm:cxn modelId="{28C84C90-714D-4F95-A2AB-3FA2D2602B35}" srcId="{D4435746-4AC4-4201-BBF3-9A8BA3D73884}" destId="{CDEDE001-0C55-47E2-A2AA-CE2B75F7C749}" srcOrd="1" destOrd="0" parTransId="{97179FA0-832C-4C42-861D-B5F085B8CF57}" sibTransId="{56B1EABD-4855-4822-A6E7-57DCEA843C14}"/>
    <dgm:cxn modelId="{E7794ED8-B757-41B7-BB9B-D1A49C6B1966}" type="presOf" srcId="{CDEDE001-0C55-47E2-A2AA-CE2B75F7C749}" destId="{33372EE5-BBE7-4A55-BDBD-01CD3DCC521C}" srcOrd="0" destOrd="0" presId="urn:microsoft.com/office/officeart/2005/8/layout/hierarchy1"/>
    <dgm:cxn modelId="{3D991BDC-C88F-4431-ABEA-AC1D0ED50756}" srcId="{D4435746-4AC4-4201-BBF3-9A8BA3D73884}" destId="{388001D5-7A0C-4F04-9AC3-D4516E5EFF90}" srcOrd="2" destOrd="0" parTransId="{855DF6DB-D5B2-4762-A119-AA0812312EBA}" sibTransId="{5AD03BBF-558A-402B-B230-9FAAF9AADB1B}"/>
    <dgm:cxn modelId="{D9AEE2E3-76CC-49D9-825B-CAA876E859F2}" type="presOf" srcId="{D4435746-4AC4-4201-BBF3-9A8BA3D73884}" destId="{B89562D8-605D-47D0-8D98-5B851A728BAD}" srcOrd="0" destOrd="0" presId="urn:microsoft.com/office/officeart/2005/8/layout/hierarchy1"/>
    <dgm:cxn modelId="{AB4F8286-C285-414C-95E4-0C05A996EA0A}" type="presParOf" srcId="{B89562D8-605D-47D0-8D98-5B851A728BAD}" destId="{7D0CDE67-848E-4DB5-B9A4-59C98C8D3B95}" srcOrd="0" destOrd="0" presId="urn:microsoft.com/office/officeart/2005/8/layout/hierarchy1"/>
    <dgm:cxn modelId="{07C303E3-2DFD-4173-8A90-65194155B92E}" type="presParOf" srcId="{7D0CDE67-848E-4DB5-B9A4-59C98C8D3B95}" destId="{E30BA106-9084-41F1-986E-3B5F524D2B2A}" srcOrd="0" destOrd="0" presId="urn:microsoft.com/office/officeart/2005/8/layout/hierarchy1"/>
    <dgm:cxn modelId="{3964145B-C0D4-4663-BAD5-9ABD80569190}" type="presParOf" srcId="{E30BA106-9084-41F1-986E-3B5F524D2B2A}" destId="{3360E367-5DF7-499E-AC07-E1A6D5AB996D}" srcOrd="0" destOrd="0" presId="urn:microsoft.com/office/officeart/2005/8/layout/hierarchy1"/>
    <dgm:cxn modelId="{27605E59-D76C-4952-96EC-FA1E9A16C015}" type="presParOf" srcId="{E30BA106-9084-41F1-986E-3B5F524D2B2A}" destId="{2B8BF544-0E11-459D-BB23-2A1004F54192}" srcOrd="1" destOrd="0" presId="urn:microsoft.com/office/officeart/2005/8/layout/hierarchy1"/>
    <dgm:cxn modelId="{33E456F3-A24B-4B32-A538-FAD88DE0D32E}" type="presParOf" srcId="{7D0CDE67-848E-4DB5-B9A4-59C98C8D3B95}" destId="{62DA6411-4181-41C8-8510-D7BC9F7274E3}" srcOrd="1" destOrd="0" presId="urn:microsoft.com/office/officeart/2005/8/layout/hierarchy1"/>
    <dgm:cxn modelId="{2FBAE474-5769-4899-9057-BE9ADB42CEF4}" type="presParOf" srcId="{B89562D8-605D-47D0-8D98-5B851A728BAD}" destId="{AC541CB6-058F-43F0-9459-9E3499EA4888}" srcOrd="1" destOrd="0" presId="urn:microsoft.com/office/officeart/2005/8/layout/hierarchy1"/>
    <dgm:cxn modelId="{8E9C7894-4630-48D0-B5F2-950CFF673C15}" type="presParOf" srcId="{AC541CB6-058F-43F0-9459-9E3499EA4888}" destId="{FA42E959-7542-4DA9-A0F9-803864CE8616}" srcOrd="0" destOrd="0" presId="urn:microsoft.com/office/officeart/2005/8/layout/hierarchy1"/>
    <dgm:cxn modelId="{574061B7-4116-47AF-A066-E26A3E6347B8}" type="presParOf" srcId="{FA42E959-7542-4DA9-A0F9-803864CE8616}" destId="{E6C57916-E57E-4513-9849-F6848CA01A2E}" srcOrd="0" destOrd="0" presId="urn:microsoft.com/office/officeart/2005/8/layout/hierarchy1"/>
    <dgm:cxn modelId="{D980B18F-4245-4F28-A4EB-CB00D64E18ED}" type="presParOf" srcId="{FA42E959-7542-4DA9-A0F9-803864CE8616}" destId="{33372EE5-BBE7-4A55-BDBD-01CD3DCC521C}" srcOrd="1" destOrd="0" presId="urn:microsoft.com/office/officeart/2005/8/layout/hierarchy1"/>
    <dgm:cxn modelId="{A57ACCB2-C51F-42FB-A119-1D14C44E44AA}" type="presParOf" srcId="{AC541CB6-058F-43F0-9459-9E3499EA4888}" destId="{79335F71-3F03-42E4-A207-EBBFB5978197}" srcOrd="1" destOrd="0" presId="urn:microsoft.com/office/officeart/2005/8/layout/hierarchy1"/>
    <dgm:cxn modelId="{96A5A20F-EF12-4A4D-B93E-B1C8F02E2DD3}" type="presParOf" srcId="{B89562D8-605D-47D0-8D98-5B851A728BAD}" destId="{64629884-68B0-4377-95DF-B51F845E61B5}" srcOrd="2" destOrd="0" presId="urn:microsoft.com/office/officeart/2005/8/layout/hierarchy1"/>
    <dgm:cxn modelId="{E963F6AA-4AF4-426B-9DF5-2F5D87FE1D8B}" type="presParOf" srcId="{64629884-68B0-4377-95DF-B51F845E61B5}" destId="{985FDE8D-C6AF-46BA-9417-455B72391769}" srcOrd="0" destOrd="0" presId="urn:microsoft.com/office/officeart/2005/8/layout/hierarchy1"/>
    <dgm:cxn modelId="{F7A22BB9-A551-4308-A938-490EA723F8B5}" type="presParOf" srcId="{985FDE8D-C6AF-46BA-9417-455B72391769}" destId="{12B9183C-ADF6-454C-925E-D1F8A618DDAF}" srcOrd="0" destOrd="0" presId="urn:microsoft.com/office/officeart/2005/8/layout/hierarchy1"/>
    <dgm:cxn modelId="{00670DC0-6420-45DA-ACC0-D0F52120DE19}" type="presParOf" srcId="{985FDE8D-C6AF-46BA-9417-455B72391769}" destId="{1EEE3958-32DD-47FE-8407-214847E4E83E}" srcOrd="1" destOrd="0" presId="urn:microsoft.com/office/officeart/2005/8/layout/hierarchy1"/>
    <dgm:cxn modelId="{79B8A87A-FE70-4F25-872E-120139B3A1C6}" type="presParOf" srcId="{64629884-68B0-4377-95DF-B51F845E61B5}" destId="{BF81D5EA-4645-4183-8193-1FC2CDB3E3C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AAC263CB-8256-4B03-92FE-1622698FB3E9}">
      <dgm:prSet custT="1"/>
      <dgm:spPr/>
      <dgm:t>
        <a:bodyPr anchor="ctr"/>
        <a:lstStyle/>
        <a:p>
          <a:r>
            <a:rPr lang="en-US" sz="2000" dirty="0">
              <a:solidFill>
                <a:schemeClr val="bg1"/>
              </a:solidFill>
            </a:rPr>
            <a:t>Empower Students</a:t>
          </a:r>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custT="1"/>
      <dgm:spPr/>
      <dgm:t>
        <a:bodyPr/>
        <a:lstStyle/>
        <a:p>
          <a:endParaRPr lang="en-US" sz="2000" dirty="0"/>
        </a:p>
      </dgm:t>
    </dgm:pt>
    <dgm:pt modelId="{4E8D2E69-0173-4BD3-B96A-7A9C5DD12B47}">
      <dgm:prSet custT="1"/>
      <dgm:spPr/>
      <dgm:t>
        <a:bodyPr anchor="ctr"/>
        <a:lstStyle/>
        <a:p>
          <a:r>
            <a:rPr lang="en-US" sz="2000" dirty="0">
              <a:solidFill>
                <a:schemeClr val="bg1"/>
              </a:solidFill>
            </a:rPr>
            <a:t>Prepare Families</a:t>
          </a:r>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custT="1"/>
      <dgm:spPr/>
      <dgm:t>
        <a:bodyPr/>
        <a:lstStyle/>
        <a:p>
          <a:endParaRPr lang="en-US" sz="2000" dirty="0"/>
        </a:p>
      </dgm:t>
    </dgm:pt>
    <dgm:pt modelId="{93A6A030-ABAB-4EFA-B539-0FDB3E07C1EF}">
      <dgm:prSet custT="1"/>
      <dgm:spPr/>
      <dgm:t>
        <a:bodyPr anchor="ctr"/>
        <a:lstStyle/>
        <a:p>
          <a:r>
            <a:rPr lang="en-US" sz="2000" dirty="0">
              <a:solidFill>
                <a:schemeClr val="bg1"/>
              </a:solidFill>
            </a:rPr>
            <a:t>Connection to Resources</a:t>
          </a:r>
        </a:p>
      </dgm:t>
    </dgm:pt>
    <dgm:pt modelId="{3D674B97-6DC6-4A12-85BA-0976D3064237}" type="parTrans" cxnId="{4B40C8DC-6B57-4F5B-8440-7241C649700B}">
      <dgm:prSet/>
      <dgm:spPr/>
      <dgm:t>
        <a:bodyPr/>
        <a:lstStyle/>
        <a:p>
          <a:endParaRPr lang="en-US" sz="2000"/>
        </a:p>
      </dgm:t>
    </dgm:pt>
    <dgm:pt modelId="{BFE0749E-E343-4A6F-BD09-2810EE6B4BD7}" type="sibTrans" cxnId="{4B40C8DC-6B57-4F5B-8440-7241C649700B}">
      <dgm:prSet custT="1"/>
      <dgm:spPr/>
      <dgm:t>
        <a:bodyPr/>
        <a:lstStyle/>
        <a:p>
          <a:endParaRPr lang="en-US" sz="2000" dirty="0"/>
        </a:p>
      </dgm:t>
    </dgm:pt>
    <dgm:pt modelId="{76D56F19-2708-49DB-8F92-D8AC45F23A9A}">
      <dgm:prSet custT="1"/>
      <dgm:spPr>
        <a:solidFill>
          <a:schemeClr val="accent1"/>
        </a:solidFill>
      </dgm:spPr>
      <dgm:t>
        <a:bodyPr anchor="ctr"/>
        <a:lstStyle/>
        <a:p>
          <a:r>
            <a:rPr lang="en-US" sz="2000" dirty="0">
              <a:solidFill>
                <a:schemeClr val="bg1"/>
              </a:solidFill>
            </a:rPr>
            <a:t>Post High School Success</a:t>
          </a: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sz="2000"/>
        </a:p>
      </dgm:t>
    </dgm:pt>
    <dgm:pt modelId="{C7117AA3-29D3-A641-A58D-533CC172901B}" type="pres">
      <dgm:prSet presAssocID="{D4503D04-C97E-4622-AE07-D0307CB3B4CA}" presName="Name0" presStyleCnt="0">
        <dgm:presLayoutVars>
          <dgm:dir/>
          <dgm:resizeHandles val="exact"/>
        </dgm:presLayoutVars>
      </dgm:prSet>
      <dgm:spPr/>
    </dgm:pt>
    <dgm:pt modelId="{591CA60E-213E-7B4B-B9DE-D89D137D3DA9}" type="pres">
      <dgm:prSet presAssocID="{AAC263CB-8256-4B03-92FE-1622698FB3E9}" presName="node" presStyleLbl="node1" presStyleIdx="0" presStyleCnt="4">
        <dgm:presLayoutVars>
          <dgm:bulletEnabled val="1"/>
        </dgm:presLayoutVars>
      </dgm:prSet>
      <dgm:spPr/>
    </dgm:pt>
    <dgm:pt modelId="{0B9714F2-E001-9048-99B0-C46EAB1CEAC1}" type="pres">
      <dgm:prSet presAssocID="{808B76D0-8EC7-469A-93AC-7A6017188A9D}" presName="sibTrans" presStyleLbl="sibTrans1D1" presStyleIdx="0" presStyleCnt="3"/>
      <dgm:spPr/>
    </dgm:pt>
    <dgm:pt modelId="{DBF0B936-C069-4B45-92D0-BC84490381D7}" type="pres">
      <dgm:prSet presAssocID="{808B76D0-8EC7-469A-93AC-7A6017188A9D}" presName="connectorText" presStyleLbl="sibTrans1D1" presStyleIdx="0" presStyleCnt="3"/>
      <dgm:spPr/>
    </dgm:pt>
    <dgm:pt modelId="{1FC37317-8B75-7A4E-B46A-6C6A45F69C67}" type="pres">
      <dgm:prSet presAssocID="{4E8D2E69-0173-4BD3-B96A-7A9C5DD12B47}" presName="node" presStyleLbl="node1" presStyleIdx="1" presStyleCnt="4">
        <dgm:presLayoutVars>
          <dgm:bulletEnabled val="1"/>
        </dgm:presLayoutVars>
      </dgm:prSet>
      <dgm:spPr/>
    </dgm:pt>
    <dgm:pt modelId="{DD741774-D280-DD46-9C9B-33FE253D22FC}" type="pres">
      <dgm:prSet presAssocID="{FEF1E80E-8A9E-4B0A-817C-2A4CFDCF3FB2}" presName="sibTrans" presStyleLbl="sibTrans1D1" presStyleIdx="1" presStyleCnt="3"/>
      <dgm:spPr/>
    </dgm:pt>
    <dgm:pt modelId="{B4080084-7793-E342-92FE-F348EAFF157C}" type="pres">
      <dgm:prSet presAssocID="{FEF1E80E-8A9E-4B0A-817C-2A4CFDCF3FB2}" presName="connectorText" presStyleLbl="sibTrans1D1" presStyleIdx="1" presStyleCnt="3"/>
      <dgm:spPr/>
    </dgm:pt>
    <dgm:pt modelId="{F14BE627-E883-874F-A626-EC388DCE8D9B}" type="pres">
      <dgm:prSet presAssocID="{93A6A030-ABAB-4EFA-B539-0FDB3E07C1EF}" presName="node" presStyleLbl="node1" presStyleIdx="2" presStyleCnt="4">
        <dgm:presLayoutVars>
          <dgm:bulletEnabled val="1"/>
        </dgm:presLayoutVars>
      </dgm:prSet>
      <dgm:spPr/>
    </dgm:pt>
    <dgm:pt modelId="{63AED5AC-6A4E-294A-8C0F-D72D7D241108}" type="pres">
      <dgm:prSet presAssocID="{BFE0749E-E343-4A6F-BD09-2810EE6B4BD7}" presName="sibTrans" presStyleLbl="sibTrans1D1" presStyleIdx="2" presStyleCnt="3"/>
      <dgm:spPr/>
    </dgm:pt>
    <dgm:pt modelId="{A4A67B76-88B9-3B42-B3EF-AFCDA17E5E1C}" type="pres">
      <dgm:prSet presAssocID="{BFE0749E-E343-4A6F-BD09-2810EE6B4BD7}" presName="connectorText" presStyleLbl="sibTrans1D1" presStyleIdx="2" presStyleCnt="3"/>
      <dgm:spPr/>
    </dgm:pt>
    <dgm:pt modelId="{D42A6699-F599-8045-897A-5A654DF673C0}" type="pres">
      <dgm:prSet presAssocID="{76D56F19-2708-49DB-8F92-D8AC45F23A9A}" presName="node" presStyleLbl="node1" presStyleIdx="3" presStyleCnt="4">
        <dgm:presLayoutVars>
          <dgm:bulletEnabled val="1"/>
        </dgm:presLayoutVars>
      </dgm:prSet>
      <dgm:spPr/>
    </dgm:pt>
  </dgm:ptLst>
  <dgm:cxnLst>
    <dgm:cxn modelId="{66512605-B992-8044-B3E6-E4EF4B6992BD}" type="presOf" srcId="{FEF1E80E-8A9E-4B0A-817C-2A4CFDCF3FB2}" destId="{DD741774-D280-DD46-9C9B-33FE253D22FC}" srcOrd="0" destOrd="0" presId="urn:microsoft.com/office/officeart/2016/7/layout/RepeatingBendingProcessNew"/>
    <dgm:cxn modelId="{A9B54F08-706D-074E-8E9A-EBFEEAA22FAA}" type="presOf" srcId="{808B76D0-8EC7-469A-93AC-7A6017188A9D}" destId="{DBF0B936-C069-4B45-92D0-BC84490381D7}" srcOrd="1" destOrd="0" presId="urn:microsoft.com/office/officeart/2016/7/layout/RepeatingBendingProcessNew"/>
    <dgm:cxn modelId="{E8FDC109-B482-B84E-95EE-92A52C5C47F4}" type="presOf" srcId="{76D56F19-2708-49DB-8F92-D8AC45F23A9A}" destId="{D42A6699-F599-8045-897A-5A654DF673C0}" srcOrd="0"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00653E19-B8E7-A740-A472-1977092F60A0}" type="presOf" srcId="{4E8D2E69-0173-4BD3-B96A-7A9C5DD12B47}" destId="{1FC37317-8B75-7A4E-B46A-6C6A45F69C67}" srcOrd="0" destOrd="0" presId="urn:microsoft.com/office/officeart/2016/7/layout/RepeatingBendingProcessNew"/>
    <dgm:cxn modelId="{D907A31C-5CFB-374D-89E1-68F3C8505565}" type="presOf" srcId="{BFE0749E-E343-4A6F-BD09-2810EE6B4BD7}" destId="{A4A67B76-88B9-3B42-B3EF-AFCDA17E5E1C}" srcOrd="1" destOrd="0" presId="urn:microsoft.com/office/officeart/2016/7/layout/RepeatingBendingProcessNew"/>
    <dgm:cxn modelId="{0F866C41-EB5F-47BD-A2CD-A58671F15B67}" srcId="{D4503D04-C97E-4622-AE07-D0307CB3B4CA}" destId="{4E8D2E69-0173-4BD3-B96A-7A9C5DD12B47}" srcOrd="1" destOrd="0" parTransId="{B954BF22-E3B3-4A1C-802E-590228BE2D9C}" sibTransId="{FEF1E80E-8A9E-4B0A-817C-2A4CFDCF3FB2}"/>
    <dgm:cxn modelId="{6CE97453-8862-AD4C-A88F-D046002A23EE}" type="presOf" srcId="{FEF1E80E-8A9E-4B0A-817C-2A4CFDCF3FB2}" destId="{B4080084-7793-E342-92FE-F348EAFF157C}" srcOrd="1"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47016397-455F-EC49-8301-8A7FB8F85FB3}" type="presOf" srcId="{D4503D04-C97E-4622-AE07-D0307CB3B4CA}" destId="{C7117AA3-29D3-A641-A58D-533CC172901B}" srcOrd="0" destOrd="0" presId="urn:microsoft.com/office/officeart/2016/7/layout/RepeatingBendingProcessNew"/>
    <dgm:cxn modelId="{9AC8BDBC-6730-B045-9CCF-76DAB6ABAAE6}" type="presOf" srcId="{BFE0749E-E343-4A6F-BD09-2810EE6B4BD7}" destId="{63AED5AC-6A4E-294A-8C0F-D72D7D241108}" srcOrd="0" destOrd="0" presId="urn:microsoft.com/office/officeart/2016/7/layout/RepeatingBendingProcessNew"/>
    <dgm:cxn modelId="{FE75BCD7-BEFD-2B4A-857D-4205F1F546BF}" type="presOf" srcId="{AAC263CB-8256-4B03-92FE-1622698FB3E9}" destId="{591CA60E-213E-7B4B-B9DE-D89D137D3DA9}" srcOrd="0" destOrd="0" presId="urn:microsoft.com/office/officeart/2016/7/layout/RepeatingBendingProcessNew"/>
    <dgm:cxn modelId="{84E8A2D8-19F1-F847-BCDE-877F09D08EDA}" type="presOf" srcId="{93A6A030-ABAB-4EFA-B539-0FDB3E07C1EF}" destId="{F14BE627-E883-874F-A626-EC388DCE8D9B}" srcOrd="0" destOrd="0" presId="urn:microsoft.com/office/officeart/2016/7/layout/RepeatingBendingProcessNew"/>
    <dgm:cxn modelId="{4B40C8DC-6B57-4F5B-8440-7241C649700B}" srcId="{D4503D04-C97E-4622-AE07-D0307CB3B4CA}" destId="{93A6A030-ABAB-4EFA-B539-0FDB3E07C1EF}" srcOrd="2" destOrd="0" parTransId="{3D674B97-6DC6-4A12-85BA-0976D3064237}" sibTransId="{BFE0749E-E343-4A6F-BD09-2810EE6B4BD7}"/>
    <dgm:cxn modelId="{670470FF-28F5-8747-80CB-D5309335BE4E}" type="presOf" srcId="{808B76D0-8EC7-469A-93AC-7A6017188A9D}" destId="{0B9714F2-E001-9048-99B0-C46EAB1CEAC1}" srcOrd="0" destOrd="0" presId="urn:microsoft.com/office/officeart/2016/7/layout/RepeatingBendingProcessNew"/>
    <dgm:cxn modelId="{54EC6AF8-8601-FB4F-A2D0-DB03BBC973B1}" type="presParOf" srcId="{C7117AA3-29D3-A641-A58D-533CC172901B}" destId="{591CA60E-213E-7B4B-B9DE-D89D137D3DA9}" srcOrd="0" destOrd="0" presId="urn:microsoft.com/office/officeart/2016/7/layout/RepeatingBendingProcessNew"/>
    <dgm:cxn modelId="{6386B277-0B98-3845-B375-656F6843D11A}" type="presParOf" srcId="{C7117AA3-29D3-A641-A58D-533CC172901B}" destId="{0B9714F2-E001-9048-99B0-C46EAB1CEAC1}" srcOrd="1" destOrd="0" presId="urn:microsoft.com/office/officeart/2016/7/layout/RepeatingBendingProcessNew"/>
    <dgm:cxn modelId="{76384253-4A53-B443-80FD-2EF068156A86}" type="presParOf" srcId="{0B9714F2-E001-9048-99B0-C46EAB1CEAC1}" destId="{DBF0B936-C069-4B45-92D0-BC84490381D7}" srcOrd="0" destOrd="0" presId="urn:microsoft.com/office/officeart/2016/7/layout/RepeatingBendingProcessNew"/>
    <dgm:cxn modelId="{E8588933-DC2A-1949-97A0-149E024060BF}" type="presParOf" srcId="{C7117AA3-29D3-A641-A58D-533CC172901B}" destId="{1FC37317-8B75-7A4E-B46A-6C6A45F69C67}" srcOrd="2" destOrd="0" presId="urn:microsoft.com/office/officeart/2016/7/layout/RepeatingBendingProcessNew"/>
    <dgm:cxn modelId="{AC78AD39-C148-BB4D-98EA-D6CD0C26FBA7}" type="presParOf" srcId="{C7117AA3-29D3-A641-A58D-533CC172901B}" destId="{DD741774-D280-DD46-9C9B-33FE253D22FC}" srcOrd="3" destOrd="0" presId="urn:microsoft.com/office/officeart/2016/7/layout/RepeatingBendingProcessNew"/>
    <dgm:cxn modelId="{9CE3DEE8-B926-6B48-99A6-61F253EB87DF}" type="presParOf" srcId="{DD741774-D280-DD46-9C9B-33FE253D22FC}" destId="{B4080084-7793-E342-92FE-F348EAFF157C}" srcOrd="0" destOrd="0" presId="urn:microsoft.com/office/officeart/2016/7/layout/RepeatingBendingProcessNew"/>
    <dgm:cxn modelId="{EC00BA5B-7C94-D14D-A573-503F23913101}" type="presParOf" srcId="{C7117AA3-29D3-A641-A58D-533CC172901B}" destId="{F14BE627-E883-874F-A626-EC388DCE8D9B}" srcOrd="4" destOrd="0" presId="urn:microsoft.com/office/officeart/2016/7/layout/RepeatingBendingProcessNew"/>
    <dgm:cxn modelId="{C959B72A-D800-9544-8676-DE829FFB4EA1}" type="presParOf" srcId="{C7117AA3-29D3-A641-A58D-533CC172901B}" destId="{63AED5AC-6A4E-294A-8C0F-D72D7D241108}" srcOrd="5" destOrd="0" presId="urn:microsoft.com/office/officeart/2016/7/layout/RepeatingBendingProcessNew"/>
    <dgm:cxn modelId="{DABC8E6C-99C5-3340-95B9-6CF8BC427CA3}" type="presParOf" srcId="{63AED5AC-6A4E-294A-8C0F-D72D7D241108}" destId="{A4A67B76-88B9-3B42-B3EF-AFCDA17E5E1C}" srcOrd="0" destOrd="0" presId="urn:microsoft.com/office/officeart/2016/7/layout/RepeatingBendingProcessNew"/>
    <dgm:cxn modelId="{AA62AE45-F47E-C040-8561-C054B92C617C}" type="presParOf" srcId="{C7117AA3-29D3-A641-A58D-533CC172901B}" destId="{D42A6699-F599-8045-897A-5A654DF673C0}" srcOrd="6" destOrd="0" presId="urn:microsoft.com/office/officeart/2016/7/layout/RepeatingBendingProcessNew"/>
  </dgm:cxn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E9021F-4FB2-403A-AA4B-118F8B212D5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450EEA7-E2D8-48B2-98EC-C8B860707D4A}">
      <dgm:prSet/>
      <dgm:spPr/>
      <dgm:t>
        <a:bodyPr/>
        <a:lstStyle/>
        <a:p>
          <a:r>
            <a:rPr lang="en-US"/>
            <a:t>Define every activity that must occur</a:t>
          </a:r>
        </a:p>
      </dgm:t>
    </dgm:pt>
    <dgm:pt modelId="{0DCC8CC7-9750-4F75-A7AB-9EDB27847AAC}" type="parTrans" cxnId="{50E84803-8F92-4E84-A90A-F62E8E5643F6}">
      <dgm:prSet/>
      <dgm:spPr/>
      <dgm:t>
        <a:bodyPr/>
        <a:lstStyle/>
        <a:p>
          <a:endParaRPr lang="en-US"/>
        </a:p>
      </dgm:t>
    </dgm:pt>
    <dgm:pt modelId="{2F59FFB4-FEE8-4358-9C1B-D046DE52B412}" type="sibTrans" cxnId="{50E84803-8F92-4E84-A90A-F62E8E5643F6}">
      <dgm:prSet/>
      <dgm:spPr/>
      <dgm:t>
        <a:bodyPr/>
        <a:lstStyle/>
        <a:p>
          <a:endParaRPr lang="en-US"/>
        </a:p>
      </dgm:t>
    </dgm:pt>
    <dgm:pt modelId="{18CE81B9-4DAB-4B58-984A-CAFC211003F5}">
      <dgm:prSet/>
      <dgm:spPr/>
      <dgm:t>
        <a:bodyPr/>
        <a:lstStyle/>
        <a:p>
          <a:r>
            <a:rPr lang="en-US"/>
            <a:t>Identify who has primary responsibility for each activity</a:t>
          </a:r>
        </a:p>
      </dgm:t>
    </dgm:pt>
    <dgm:pt modelId="{73D40974-C6BD-4437-8F14-5F00C437357A}" type="parTrans" cxnId="{4AF10FD1-A553-4F6A-9E63-A438DC924886}">
      <dgm:prSet/>
      <dgm:spPr/>
      <dgm:t>
        <a:bodyPr/>
        <a:lstStyle/>
        <a:p>
          <a:endParaRPr lang="en-US"/>
        </a:p>
      </dgm:t>
    </dgm:pt>
    <dgm:pt modelId="{56F9AEAF-B398-4361-A880-4BAD93EDB791}" type="sibTrans" cxnId="{4AF10FD1-A553-4F6A-9E63-A438DC924886}">
      <dgm:prSet/>
      <dgm:spPr/>
      <dgm:t>
        <a:bodyPr/>
        <a:lstStyle/>
        <a:p>
          <a:endParaRPr lang="en-US"/>
        </a:p>
      </dgm:t>
    </dgm:pt>
    <dgm:pt modelId="{C4F925BC-04B7-4976-8AC8-F08BD6FF07EC}">
      <dgm:prSet/>
      <dgm:spPr/>
      <dgm:t>
        <a:bodyPr/>
        <a:lstStyle/>
        <a:p>
          <a:r>
            <a:rPr lang="en-US"/>
            <a:t>Specify the dates that each activity will begin and end</a:t>
          </a:r>
        </a:p>
      </dgm:t>
    </dgm:pt>
    <dgm:pt modelId="{B24A3E0E-F13F-4D80-BEBC-CB07A3CC22A2}" type="parTrans" cxnId="{5AC57477-CBCC-46E7-BD71-3B39535B811A}">
      <dgm:prSet/>
      <dgm:spPr/>
      <dgm:t>
        <a:bodyPr/>
        <a:lstStyle/>
        <a:p>
          <a:endParaRPr lang="en-US"/>
        </a:p>
      </dgm:t>
    </dgm:pt>
    <dgm:pt modelId="{943E8E9C-8F93-4634-82B4-424A04F8AAC2}" type="sibTrans" cxnId="{5AC57477-CBCC-46E7-BD71-3B39535B811A}">
      <dgm:prSet/>
      <dgm:spPr/>
      <dgm:t>
        <a:bodyPr/>
        <a:lstStyle/>
        <a:p>
          <a:endParaRPr lang="en-US"/>
        </a:p>
      </dgm:t>
    </dgm:pt>
    <dgm:pt modelId="{5288EB67-3FB9-45C4-BD5E-D95285178421}">
      <dgm:prSet/>
      <dgm:spPr/>
      <dgm:t>
        <a:bodyPr/>
        <a:lstStyle/>
        <a:p>
          <a:r>
            <a:rPr lang="en-US"/>
            <a:t>A student’s courses of study should be meaningful to the student’s future plans and motivate the student to complete his or her education.</a:t>
          </a:r>
        </a:p>
      </dgm:t>
    </dgm:pt>
    <dgm:pt modelId="{F45A928B-2BF7-4A09-9D5C-92C21D8DE495}" type="parTrans" cxnId="{7A7B116A-A384-42A9-BDE2-F19DED46A1F2}">
      <dgm:prSet/>
      <dgm:spPr/>
      <dgm:t>
        <a:bodyPr/>
        <a:lstStyle/>
        <a:p>
          <a:endParaRPr lang="en-US"/>
        </a:p>
      </dgm:t>
    </dgm:pt>
    <dgm:pt modelId="{F4EDB0EB-1078-4F15-ACF3-17F6D5526F56}" type="sibTrans" cxnId="{7A7B116A-A384-42A9-BDE2-F19DED46A1F2}">
      <dgm:prSet/>
      <dgm:spPr/>
      <dgm:t>
        <a:bodyPr/>
        <a:lstStyle/>
        <a:p>
          <a:endParaRPr lang="en-US"/>
        </a:p>
      </dgm:t>
    </dgm:pt>
    <dgm:pt modelId="{48180B8A-CF30-4260-9356-918CC66A160E}" type="pres">
      <dgm:prSet presAssocID="{E5E9021F-4FB2-403A-AA4B-118F8B212D56}" presName="root" presStyleCnt="0">
        <dgm:presLayoutVars>
          <dgm:dir/>
          <dgm:resizeHandles val="exact"/>
        </dgm:presLayoutVars>
      </dgm:prSet>
      <dgm:spPr/>
    </dgm:pt>
    <dgm:pt modelId="{BA3F853E-1EF7-49CE-93E0-B09D7BF869AF}" type="pres">
      <dgm:prSet presAssocID="{E5E9021F-4FB2-403A-AA4B-118F8B212D56}" presName="container" presStyleCnt="0">
        <dgm:presLayoutVars>
          <dgm:dir/>
          <dgm:resizeHandles val="exact"/>
        </dgm:presLayoutVars>
      </dgm:prSet>
      <dgm:spPr/>
    </dgm:pt>
    <dgm:pt modelId="{B6F79B52-8487-476E-87E4-D50381B7F24B}" type="pres">
      <dgm:prSet presAssocID="{B450EEA7-E2D8-48B2-98EC-C8B860707D4A}" presName="compNode" presStyleCnt="0"/>
      <dgm:spPr/>
    </dgm:pt>
    <dgm:pt modelId="{3808A434-2A50-4E1B-A9C9-D8A3A2D30D17}" type="pres">
      <dgm:prSet presAssocID="{B450EEA7-E2D8-48B2-98EC-C8B860707D4A}" presName="iconBgRect" presStyleLbl="bgShp" presStyleIdx="0" presStyleCnt="4"/>
      <dgm:spPr/>
    </dgm:pt>
    <dgm:pt modelId="{E23ADDF5-E6FD-4F50-85C5-CBC72ADA9D73}" type="pres">
      <dgm:prSet presAssocID="{B450EEA7-E2D8-48B2-98EC-C8B860707D4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7412C35-B20A-4E9B-8C36-A97DDBEF4FF6}" type="pres">
      <dgm:prSet presAssocID="{B450EEA7-E2D8-48B2-98EC-C8B860707D4A}" presName="spaceRect" presStyleCnt="0"/>
      <dgm:spPr/>
    </dgm:pt>
    <dgm:pt modelId="{6037DB8B-3793-4B7F-B153-CB7945A695D3}" type="pres">
      <dgm:prSet presAssocID="{B450EEA7-E2D8-48B2-98EC-C8B860707D4A}" presName="textRect" presStyleLbl="revTx" presStyleIdx="0" presStyleCnt="4">
        <dgm:presLayoutVars>
          <dgm:chMax val="1"/>
          <dgm:chPref val="1"/>
        </dgm:presLayoutVars>
      </dgm:prSet>
      <dgm:spPr/>
    </dgm:pt>
    <dgm:pt modelId="{61B0DAD8-4A18-441C-8F6A-BF83ED88DC34}" type="pres">
      <dgm:prSet presAssocID="{2F59FFB4-FEE8-4358-9C1B-D046DE52B412}" presName="sibTrans" presStyleLbl="sibTrans2D1" presStyleIdx="0" presStyleCnt="0"/>
      <dgm:spPr/>
    </dgm:pt>
    <dgm:pt modelId="{F9681C29-6CB7-46F2-9D65-0D401B64301C}" type="pres">
      <dgm:prSet presAssocID="{18CE81B9-4DAB-4B58-984A-CAFC211003F5}" presName="compNode" presStyleCnt="0"/>
      <dgm:spPr/>
    </dgm:pt>
    <dgm:pt modelId="{93072CC5-778B-4926-B270-769BF51B1DBB}" type="pres">
      <dgm:prSet presAssocID="{18CE81B9-4DAB-4B58-984A-CAFC211003F5}" presName="iconBgRect" presStyleLbl="bgShp" presStyleIdx="1" presStyleCnt="4"/>
      <dgm:spPr/>
    </dgm:pt>
    <dgm:pt modelId="{83DF733E-5DC9-4015-9E6B-9C1D332B0045}" type="pres">
      <dgm:prSet presAssocID="{18CE81B9-4DAB-4B58-984A-CAFC211003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62CEBD3C-57BD-46CA-8498-3FBC575A1B7E}" type="pres">
      <dgm:prSet presAssocID="{18CE81B9-4DAB-4B58-984A-CAFC211003F5}" presName="spaceRect" presStyleCnt="0"/>
      <dgm:spPr/>
    </dgm:pt>
    <dgm:pt modelId="{FE754409-31C8-45DF-9AFA-B3EA4890C4A4}" type="pres">
      <dgm:prSet presAssocID="{18CE81B9-4DAB-4B58-984A-CAFC211003F5}" presName="textRect" presStyleLbl="revTx" presStyleIdx="1" presStyleCnt="4">
        <dgm:presLayoutVars>
          <dgm:chMax val="1"/>
          <dgm:chPref val="1"/>
        </dgm:presLayoutVars>
      </dgm:prSet>
      <dgm:spPr/>
    </dgm:pt>
    <dgm:pt modelId="{BC5F260D-8672-443B-8AE1-19D0CCAF9DCA}" type="pres">
      <dgm:prSet presAssocID="{56F9AEAF-B398-4361-A880-4BAD93EDB791}" presName="sibTrans" presStyleLbl="sibTrans2D1" presStyleIdx="0" presStyleCnt="0"/>
      <dgm:spPr/>
    </dgm:pt>
    <dgm:pt modelId="{FB442FEF-C1BD-4FEF-9AFA-DCE42D4DE634}" type="pres">
      <dgm:prSet presAssocID="{C4F925BC-04B7-4976-8AC8-F08BD6FF07EC}" presName="compNode" presStyleCnt="0"/>
      <dgm:spPr/>
    </dgm:pt>
    <dgm:pt modelId="{5CC44636-8489-4AE1-8379-22E2583BA0EE}" type="pres">
      <dgm:prSet presAssocID="{C4F925BC-04B7-4976-8AC8-F08BD6FF07EC}" presName="iconBgRect" presStyleLbl="bgShp" presStyleIdx="2" presStyleCnt="4"/>
      <dgm:spPr/>
    </dgm:pt>
    <dgm:pt modelId="{2D7DB4A7-8FD6-43A0-8A81-F42496433509}" type="pres">
      <dgm:prSet presAssocID="{C4F925BC-04B7-4976-8AC8-F08BD6FF07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E428AF3D-7B63-42C2-B603-E42EE8B5EF67}" type="pres">
      <dgm:prSet presAssocID="{C4F925BC-04B7-4976-8AC8-F08BD6FF07EC}" presName="spaceRect" presStyleCnt="0"/>
      <dgm:spPr/>
    </dgm:pt>
    <dgm:pt modelId="{EFAE1654-9D40-4EDA-8306-2C2FF398415F}" type="pres">
      <dgm:prSet presAssocID="{C4F925BC-04B7-4976-8AC8-F08BD6FF07EC}" presName="textRect" presStyleLbl="revTx" presStyleIdx="2" presStyleCnt="4">
        <dgm:presLayoutVars>
          <dgm:chMax val="1"/>
          <dgm:chPref val="1"/>
        </dgm:presLayoutVars>
      </dgm:prSet>
      <dgm:spPr/>
    </dgm:pt>
    <dgm:pt modelId="{E04DABDF-C4DE-476F-B5AA-19FAEAA0AB54}" type="pres">
      <dgm:prSet presAssocID="{943E8E9C-8F93-4634-82B4-424A04F8AAC2}" presName="sibTrans" presStyleLbl="sibTrans2D1" presStyleIdx="0" presStyleCnt="0"/>
      <dgm:spPr/>
    </dgm:pt>
    <dgm:pt modelId="{69A1BDBB-53AD-4BCC-9818-73C32D83EAC3}" type="pres">
      <dgm:prSet presAssocID="{5288EB67-3FB9-45C4-BD5E-D95285178421}" presName="compNode" presStyleCnt="0"/>
      <dgm:spPr/>
    </dgm:pt>
    <dgm:pt modelId="{C0E1676D-A341-4E7A-9478-E2F99E0964AF}" type="pres">
      <dgm:prSet presAssocID="{5288EB67-3FB9-45C4-BD5E-D95285178421}" presName="iconBgRect" presStyleLbl="bgShp" presStyleIdx="3" presStyleCnt="4"/>
      <dgm:spPr/>
    </dgm:pt>
    <dgm:pt modelId="{1D1EF1BC-59AD-461D-ABAE-6E3DA8609C7E}" type="pres">
      <dgm:prSet presAssocID="{5288EB67-3FB9-45C4-BD5E-D952851784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787495B8-51E2-43AF-A354-F3C711AF5E77}" type="pres">
      <dgm:prSet presAssocID="{5288EB67-3FB9-45C4-BD5E-D95285178421}" presName="spaceRect" presStyleCnt="0"/>
      <dgm:spPr/>
    </dgm:pt>
    <dgm:pt modelId="{533691AB-0445-4900-8381-3B9748D5EF37}" type="pres">
      <dgm:prSet presAssocID="{5288EB67-3FB9-45C4-BD5E-D95285178421}" presName="textRect" presStyleLbl="revTx" presStyleIdx="3" presStyleCnt="4">
        <dgm:presLayoutVars>
          <dgm:chMax val="1"/>
          <dgm:chPref val="1"/>
        </dgm:presLayoutVars>
      </dgm:prSet>
      <dgm:spPr/>
    </dgm:pt>
  </dgm:ptLst>
  <dgm:cxnLst>
    <dgm:cxn modelId="{8B44CC00-45D1-4587-87E6-DE01AD8F3CCC}" type="presOf" srcId="{C4F925BC-04B7-4976-8AC8-F08BD6FF07EC}" destId="{EFAE1654-9D40-4EDA-8306-2C2FF398415F}" srcOrd="0" destOrd="0" presId="urn:microsoft.com/office/officeart/2018/2/layout/IconCircleList"/>
    <dgm:cxn modelId="{50E84803-8F92-4E84-A90A-F62E8E5643F6}" srcId="{E5E9021F-4FB2-403A-AA4B-118F8B212D56}" destId="{B450EEA7-E2D8-48B2-98EC-C8B860707D4A}" srcOrd="0" destOrd="0" parTransId="{0DCC8CC7-9750-4F75-A7AB-9EDB27847AAC}" sibTransId="{2F59FFB4-FEE8-4358-9C1B-D046DE52B412}"/>
    <dgm:cxn modelId="{961D0A34-EAC1-4F6E-80A9-653A70B91994}" type="presOf" srcId="{E5E9021F-4FB2-403A-AA4B-118F8B212D56}" destId="{48180B8A-CF30-4260-9356-918CC66A160E}" srcOrd="0" destOrd="0" presId="urn:microsoft.com/office/officeart/2018/2/layout/IconCircleList"/>
    <dgm:cxn modelId="{7A7B116A-A384-42A9-BDE2-F19DED46A1F2}" srcId="{E5E9021F-4FB2-403A-AA4B-118F8B212D56}" destId="{5288EB67-3FB9-45C4-BD5E-D95285178421}" srcOrd="3" destOrd="0" parTransId="{F45A928B-2BF7-4A09-9D5C-92C21D8DE495}" sibTransId="{F4EDB0EB-1078-4F15-ACF3-17F6D5526F56}"/>
    <dgm:cxn modelId="{5AC57477-CBCC-46E7-BD71-3B39535B811A}" srcId="{E5E9021F-4FB2-403A-AA4B-118F8B212D56}" destId="{C4F925BC-04B7-4976-8AC8-F08BD6FF07EC}" srcOrd="2" destOrd="0" parTransId="{B24A3E0E-F13F-4D80-BEBC-CB07A3CC22A2}" sibTransId="{943E8E9C-8F93-4634-82B4-424A04F8AAC2}"/>
    <dgm:cxn modelId="{0E132E83-99B1-42C2-88A1-7A74FF4F029D}" type="presOf" srcId="{2F59FFB4-FEE8-4358-9C1B-D046DE52B412}" destId="{61B0DAD8-4A18-441C-8F6A-BF83ED88DC34}" srcOrd="0" destOrd="0" presId="urn:microsoft.com/office/officeart/2018/2/layout/IconCircleList"/>
    <dgm:cxn modelId="{DB46058C-0278-480B-BB17-D9F534302E03}" type="presOf" srcId="{5288EB67-3FB9-45C4-BD5E-D95285178421}" destId="{533691AB-0445-4900-8381-3B9748D5EF37}" srcOrd="0" destOrd="0" presId="urn:microsoft.com/office/officeart/2018/2/layout/IconCircleList"/>
    <dgm:cxn modelId="{FEE6719B-7937-414D-932A-56B5E5E5D3FD}" type="presOf" srcId="{943E8E9C-8F93-4634-82B4-424A04F8AAC2}" destId="{E04DABDF-C4DE-476F-B5AA-19FAEAA0AB54}" srcOrd="0" destOrd="0" presId="urn:microsoft.com/office/officeart/2018/2/layout/IconCircleList"/>
    <dgm:cxn modelId="{DDE076AC-8B9C-4CE2-B71A-462CCD27EAD1}" type="presOf" srcId="{56F9AEAF-B398-4361-A880-4BAD93EDB791}" destId="{BC5F260D-8672-443B-8AE1-19D0CCAF9DCA}" srcOrd="0" destOrd="0" presId="urn:microsoft.com/office/officeart/2018/2/layout/IconCircleList"/>
    <dgm:cxn modelId="{F58BD9AE-CFA1-4284-AF2E-1DDA30A106DB}" type="presOf" srcId="{B450EEA7-E2D8-48B2-98EC-C8B860707D4A}" destId="{6037DB8B-3793-4B7F-B153-CB7945A695D3}" srcOrd="0" destOrd="0" presId="urn:microsoft.com/office/officeart/2018/2/layout/IconCircleList"/>
    <dgm:cxn modelId="{B53A4FCE-8EFE-41E6-8980-7C7D5C1C6061}" type="presOf" srcId="{18CE81B9-4DAB-4B58-984A-CAFC211003F5}" destId="{FE754409-31C8-45DF-9AFA-B3EA4890C4A4}" srcOrd="0" destOrd="0" presId="urn:microsoft.com/office/officeart/2018/2/layout/IconCircleList"/>
    <dgm:cxn modelId="{4AF10FD1-A553-4F6A-9E63-A438DC924886}" srcId="{E5E9021F-4FB2-403A-AA4B-118F8B212D56}" destId="{18CE81B9-4DAB-4B58-984A-CAFC211003F5}" srcOrd="1" destOrd="0" parTransId="{73D40974-C6BD-4437-8F14-5F00C437357A}" sibTransId="{56F9AEAF-B398-4361-A880-4BAD93EDB791}"/>
    <dgm:cxn modelId="{A679962C-F617-4C65-83CE-4D31C8E79EA5}" type="presParOf" srcId="{48180B8A-CF30-4260-9356-918CC66A160E}" destId="{BA3F853E-1EF7-49CE-93E0-B09D7BF869AF}" srcOrd="0" destOrd="0" presId="urn:microsoft.com/office/officeart/2018/2/layout/IconCircleList"/>
    <dgm:cxn modelId="{A192F059-9624-4F76-8BA8-3A9BCA890BF0}" type="presParOf" srcId="{BA3F853E-1EF7-49CE-93E0-B09D7BF869AF}" destId="{B6F79B52-8487-476E-87E4-D50381B7F24B}" srcOrd="0" destOrd="0" presId="urn:microsoft.com/office/officeart/2018/2/layout/IconCircleList"/>
    <dgm:cxn modelId="{E69D8969-F5A9-41D2-A800-6B61B7C095C6}" type="presParOf" srcId="{B6F79B52-8487-476E-87E4-D50381B7F24B}" destId="{3808A434-2A50-4E1B-A9C9-D8A3A2D30D17}" srcOrd="0" destOrd="0" presId="urn:microsoft.com/office/officeart/2018/2/layout/IconCircleList"/>
    <dgm:cxn modelId="{F4E0BB72-08F2-44C8-A3D9-E642C99BF40A}" type="presParOf" srcId="{B6F79B52-8487-476E-87E4-D50381B7F24B}" destId="{E23ADDF5-E6FD-4F50-85C5-CBC72ADA9D73}" srcOrd="1" destOrd="0" presId="urn:microsoft.com/office/officeart/2018/2/layout/IconCircleList"/>
    <dgm:cxn modelId="{194D54BE-5FDB-42A0-B056-64A67D523C21}" type="presParOf" srcId="{B6F79B52-8487-476E-87E4-D50381B7F24B}" destId="{87412C35-B20A-4E9B-8C36-A97DDBEF4FF6}" srcOrd="2" destOrd="0" presId="urn:microsoft.com/office/officeart/2018/2/layout/IconCircleList"/>
    <dgm:cxn modelId="{B20E864A-EA65-4872-99F1-CF2DAE5204C3}" type="presParOf" srcId="{B6F79B52-8487-476E-87E4-D50381B7F24B}" destId="{6037DB8B-3793-4B7F-B153-CB7945A695D3}" srcOrd="3" destOrd="0" presId="urn:microsoft.com/office/officeart/2018/2/layout/IconCircleList"/>
    <dgm:cxn modelId="{4F64B884-A9BF-42E9-B9EC-06C9AC1C57E2}" type="presParOf" srcId="{BA3F853E-1EF7-49CE-93E0-B09D7BF869AF}" destId="{61B0DAD8-4A18-441C-8F6A-BF83ED88DC34}" srcOrd="1" destOrd="0" presId="urn:microsoft.com/office/officeart/2018/2/layout/IconCircleList"/>
    <dgm:cxn modelId="{23D1A4E4-D8C7-4396-A202-B528555F7672}" type="presParOf" srcId="{BA3F853E-1EF7-49CE-93E0-B09D7BF869AF}" destId="{F9681C29-6CB7-46F2-9D65-0D401B64301C}" srcOrd="2" destOrd="0" presId="urn:microsoft.com/office/officeart/2018/2/layout/IconCircleList"/>
    <dgm:cxn modelId="{89ECE7B0-EBE6-46FD-84BE-A2E8636D98FA}" type="presParOf" srcId="{F9681C29-6CB7-46F2-9D65-0D401B64301C}" destId="{93072CC5-778B-4926-B270-769BF51B1DBB}" srcOrd="0" destOrd="0" presId="urn:microsoft.com/office/officeart/2018/2/layout/IconCircleList"/>
    <dgm:cxn modelId="{4C00BBE7-18B8-4B7F-9DC2-CC5B175181DD}" type="presParOf" srcId="{F9681C29-6CB7-46F2-9D65-0D401B64301C}" destId="{83DF733E-5DC9-4015-9E6B-9C1D332B0045}" srcOrd="1" destOrd="0" presId="urn:microsoft.com/office/officeart/2018/2/layout/IconCircleList"/>
    <dgm:cxn modelId="{4164A8E3-0445-4E05-8801-C3FA03300C2F}" type="presParOf" srcId="{F9681C29-6CB7-46F2-9D65-0D401B64301C}" destId="{62CEBD3C-57BD-46CA-8498-3FBC575A1B7E}" srcOrd="2" destOrd="0" presId="urn:microsoft.com/office/officeart/2018/2/layout/IconCircleList"/>
    <dgm:cxn modelId="{FBAF8B75-106A-48C5-9EE9-CE1BBD03CC2D}" type="presParOf" srcId="{F9681C29-6CB7-46F2-9D65-0D401B64301C}" destId="{FE754409-31C8-45DF-9AFA-B3EA4890C4A4}" srcOrd="3" destOrd="0" presId="urn:microsoft.com/office/officeart/2018/2/layout/IconCircleList"/>
    <dgm:cxn modelId="{25AB2447-1E30-44F9-B36D-CB1B20EE247E}" type="presParOf" srcId="{BA3F853E-1EF7-49CE-93E0-B09D7BF869AF}" destId="{BC5F260D-8672-443B-8AE1-19D0CCAF9DCA}" srcOrd="3" destOrd="0" presId="urn:microsoft.com/office/officeart/2018/2/layout/IconCircleList"/>
    <dgm:cxn modelId="{84676A1D-FEB2-4714-8470-36CBEB1B2D9A}" type="presParOf" srcId="{BA3F853E-1EF7-49CE-93E0-B09D7BF869AF}" destId="{FB442FEF-C1BD-4FEF-9AFA-DCE42D4DE634}" srcOrd="4" destOrd="0" presId="urn:microsoft.com/office/officeart/2018/2/layout/IconCircleList"/>
    <dgm:cxn modelId="{ADC5506D-1DED-4893-BB22-8612449958F9}" type="presParOf" srcId="{FB442FEF-C1BD-4FEF-9AFA-DCE42D4DE634}" destId="{5CC44636-8489-4AE1-8379-22E2583BA0EE}" srcOrd="0" destOrd="0" presId="urn:microsoft.com/office/officeart/2018/2/layout/IconCircleList"/>
    <dgm:cxn modelId="{89036796-68FC-4434-82C4-10CE076428DB}" type="presParOf" srcId="{FB442FEF-C1BD-4FEF-9AFA-DCE42D4DE634}" destId="{2D7DB4A7-8FD6-43A0-8A81-F42496433509}" srcOrd="1" destOrd="0" presId="urn:microsoft.com/office/officeart/2018/2/layout/IconCircleList"/>
    <dgm:cxn modelId="{23DC0F51-2EF5-494A-BE31-FD9D1CF3AF13}" type="presParOf" srcId="{FB442FEF-C1BD-4FEF-9AFA-DCE42D4DE634}" destId="{E428AF3D-7B63-42C2-B603-E42EE8B5EF67}" srcOrd="2" destOrd="0" presId="urn:microsoft.com/office/officeart/2018/2/layout/IconCircleList"/>
    <dgm:cxn modelId="{8928DDEE-07B1-4D52-BE19-5E55071D2240}" type="presParOf" srcId="{FB442FEF-C1BD-4FEF-9AFA-DCE42D4DE634}" destId="{EFAE1654-9D40-4EDA-8306-2C2FF398415F}" srcOrd="3" destOrd="0" presId="urn:microsoft.com/office/officeart/2018/2/layout/IconCircleList"/>
    <dgm:cxn modelId="{1588C246-0096-492F-BB54-3C727958012A}" type="presParOf" srcId="{BA3F853E-1EF7-49CE-93E0-B09D7BF869AF}" destId="{E04DABDF-C4DE-476F-B5AA-19FAEAA0AB54}" srcOrd="5" destOrd="0" presId="urn:microsoft.com/office/officeart/2018/2/layout/IconCircleList"/>
    <dgm:cxn modelId="{4A796D75-D126-43E2-8786-5FE84E3E62A7}" type="presParOf" srcId="{BA3F853E-1EF7-49CE-93E0-B09D7BF869AF}" destId="{69A1BDBB-53AD-4BCC-9818-73C32D83EAC3}" srcOrd="6" destOrd="0" presId="urn:microsoft.com/office/officeart/2018/2/layout/IconCircleList"/>
    <dgm:cxn modelId="{DEA93EA1-18DA-4226-8A1F-2A905AB13021}" type="presParOf" srcId="{69A1BDBB-53AD-4BCC-9818-73C32D83EAC3}" destId="{C0E1676D-A341-4E7A-9478-E2F99E0964AF}" srcOrd="0" destOrd="0" presId="urn:microsoft.com/office/officeart/2018/2/layout/IconCircleList"/>
    <dgm:cxn modelId="{030354B5-76DF-4B07-8E86-33120D558214}" type="presParOf" srcId="{69A1BDBB-53AD-4BCC-9818-73C32D83EAC3}" destId="{1D1EF1BC-59AD-461D-ABAE-6E3DA8609C7E}" srcOrd="1" destOrd="0" presId="urn:microsoft.com/office/officeart/2018/2/layout/IconCircleList"/>
    <dgm:cxn modelId="{E9C97C60-CCE5-4A1E-B461-3AE6BE87B3B1}" type="presParOf" srcId="{69A1BDBB-53AD-4BCC-9818-73C32D83EAC3}" destId="{787495B8-51E2-43AF-A354-F3C711AF5E77}" srcOrd="2" destOrd="0" presId="urn:microsoft.com/office/officeart/2018/2/layout/IconCircleList"/>
    <dgm:cxn modelId="{2E1349D7-3CB6-404A-9441-44B21E34D824}" type="presParOf" srcId="{69A1BDBB-53AD-4BCC-9818-73C32D83EAC3}" destId="{533691AB-0445-4900-8381-3B9748D5EF37}"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E6AFEB-D26F-469D-937E-96703249EDCE}"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736BCCC0-AAA1-44BE-892D-7F016CF73A86}">
      <dgm:prSet/>
      <dgm:spPr/>
      <dgm:t>
        <a:bodyPr/>
        <a:lstStyle/>
        <a:p>
          <a:r>
            <a:rPr lang="en-US" dirty="0"/>
            <a:t>Student-Centered Planning: Transition planning must reflect the student’s voice, including their goals, interests, and preferences. </a:t>
          </a:r>
        </a:p>
      </dgm:t>
    </dgm:pt>
    <dgm:pt modelId="{C4616B44-DFD4-4C9E-ABE9-333D3DFAEFB1}" type="parTrans" cxnId="{24A9BB45-2AEE-4F9A-B040-14E1A5C49940}">
      <dgm:prSet/>
      <dgm:spPr/>
      <dgm:t>
        <a:bodyPr/>
        <a:lstStyle/>
        <a:p>
          <a:endParaRPr lang="en-US"/>
        </a:p>
      </dgm:t>
    </dgm:pt>
    <dgm:pt modelId="{93F9A6C9-A0AF-49A5-940A-8AD740D255EC}" type="sibTrans" cxnId="{24A9BB45-2AEE-4F9A-B040-14E1A5C49940}">
      <dgm:prSet/>
      <dgm:spPr/>
      <dgm:t>
        <a:bodyPr/>
        <a:lstStyle/>
        <a:p>
          <a:endParaRPr lang="en-US"/>
        </a:p>
      </dgm:t>
    </dgm:pt>
    <dgm:pt modelId="{293E248B-1D08-41B6-B451-C554FED44929}">
      <dgm:prSet/>
      <dgm:spPr/>
      <dgm:t>
        <a:bodyPr/>
        <a:lstStyle/>
        <a:p>
          <a:r>
            <a:rPr lang="en-US" dirty="0"/>
            <a:t>Age-Appropriate Assessments: Assessments must guide the development of measurable postsecondary goals. </a:t>
          </a:r>
        </a:p>
      </dgm:t>
    </dgm:pt>
    <dgm:pt modelId="{7525ADC0-B702-4635-A08C-25C37A81F698}" type="parTrans" cxnId="{0A5911EF-8E89-4042-AB6F-0673D4D18493}">
      <dgm:prSet/>
      <dgm:spPr/>
      <dgm:t>
        <a:bodyPr/>
        <a:lstStyle/>
        <a:p>
          <a:endParaRPr lang="en-US"/>
        </a:p>
      </dgm:t>
    </dgm:pt>
    <dgm:pt modelId="{FA152A1A-2CA9-4A79-99FC-336ECDB15836}" type="sibTrans" cxnId="{0A5911EF-8E89-4042-AB6F-0673D4D18493}">
      <dgm:prSet/>
      <dgm:spPr/>
      <dgm:t>
        <a:bodyPr/>
        <a:lstStyle/>
        <a:p>
          <a:endParaRPr lang="en-US"/>
        </a:p>
      </dgm:t>
    </dgm:pt>
    <dgm:pt modelId="{7F07194B-2475-4B01-BB10-885955A045D4}">
      <dgm:prSet/>
      <dgm:spPr/>
      <dgm:t>
        <a:bodyPr/>
        <a:lstStyle/>
        <a:p>
          <a:r>
            <a:rPr lang="en-US" dirty="0"/>
            <a:t>Coordinated Effort:  Services are planned in collaboration with school staff, families, the student, and, when appropriate, outside agencies (e.g., Louisiana Rehabilitation Services). </a:t>
          </a:r>
        </a:p>
      </dgm:t>
    </dgm:pt>
    <dgm:pt modelId="{EB813983-9F69-40E5-9761-9B1CF71CCF44}" type="parTrans" cxnId="{1D65F93D-5ECA-4F50-B943-C07FF0D0CCB9}">
      <dgm:prSet/>
      <dgm:spPr/>
      <dgm:t>
        <a:bodyPr/>
        <a:lstStyle/>
        <a:p>
          <a:endParaRPr lang="en-US"/>
        </a:p>
      </dgm:t>
    </dgm:pt>
    <dgm:pt modelId="{E6F19E7E-3A42-4416-877D-726345FA902D}" type="sibTrans" cxnId="{1D65F93D-5ECA-4F50-B943-C07FF0D0CCB9}">
      <dgm:prSet/>
      <dgm:spPr/>
      <dgm:t>
        <a:bodyPr/>
        <a:lstStyle/>
        <a:p>
          <a:endParaRPr lang="en-US"/>
        </a:p>
      </dgm:t>
    </dgm:pt>
    <dgm:pt modelId="{B298996D-D7ED-4725-8D35-D335B341467D}">
      <dgm:prSet/>
      <dgm:spPr/>
      <dgm:t>
        <a:bodyPr/>
        <a:lstStyle/>
        <a:p>
          <a:r>
            <a:rPr lang="en-US" dirty="0"/>
            <a:t>Course of Study: The student's course of study (e.g., career pathways, CTE programs, or academic tracks) must align with their transition goals. </a:t>
          </a:r>
        </a:p>
      </dgm:t>
    </dgm:pt>
    <dgm:pt modelId="{A258C625-840D-4459-AE70-E7C1A770911B}" type="parTrans" cxnId="{6A44A674-468B-409E-BAD0-6812950A678E}">
      <dgm:prSet/>
      <dgm:spPr/>
      <dgm:t>
        <a:bodyPr/>
        <a:lstStyle/>
        <a:p>
          <a:endParaRPr lang="en-US"/>
        </a:p>
      </dgm:t>
    </dgm:pt>
    <dgm:pt modelId="{A9B1C83A-E50E-488A-8A9F-35B91E375164}" type="sibTrans" cxnId="{6A44A674-468B-409E-BAD0-6812950A678E}">
      <dgm:prSet/>
      <dgm:spPr/>
      <dgm:t>
        <a:bodyPr/>
        <a:lstStyle/>
        <a:p>
          <a:endParaRPr lang="en-US"/>
        </a:p>
      </dgm:t>
    </dgm:pt>
    <dgm:pt modelId="{51C97892-AFB3-4BEE-9732-4ED41B80F149}" type="pres">
      <dgm:prSet presAssocID="{57E6AFEB-D26F-469D-937E-96703249EDCE}" presName="vert0" presStyleCnt="0">
        <dgm:presLayoutVars>
          <dgm:dir/>
          <dgm:animOne val="branch"/>
          <dgm:animLvl val="lvl"/>
        </dgm:presLayoutVars>
      </dgm:prSet>
      <dgm:spPr/>
    </dgm:pt>
    <dgm:pt modelId="{5D7CAABD-4BFF-4A46-BEBC-CF7FFCCEC54B}" type="pres">
      <dgm:prSet presAssocID="{736BCCC0-AAA1-44BE-892D-7F016CF73A86}" presName="thickLine" presStyleLbl="alignNode1" presStyleIdx="0" presStyleCnt="4"/>
      <dgm:spPr/>
    </dgm:pt>
    <dgm:pt modelId="{8CB2AD3F-FBC8-4389-9A85-7023FBA939CC}" type="pres">
      <dgm:prSet presAssocID="{736BCCC0-AAA1-44BE-892D-7F016CF73A86}" presName="horz1" presStyleCnt="0"/>
      <dgm:spPr/>
    </dgm:pt>
    <dgm:pt modelId="{C81983D7-7EDB-4111-A2A5-3CAB00D8BFFB}" type="pres">
      <dgm:prSet presAssocID="{736BCCC0-AAA1-44BE-892D-7F016CF73A86}" presName="tx1" presStyleLbl="revTx" presStyleIdx="0" presStyleCnt="4"/>
      <dgm:spPr/>
    </dgm:pt>
    <dgm:pt modelId="{4EB2E982-CE8F-4458-9694-556F7334723E}" type="pres">
      <dgm:prSet presAssocID="{736BCCC0-AAA1-44BE-892D-7F016CF73A86}" presName="vert1" presStyleCnt="0"/>
      <dgm:spPr/>
    </dgm:pt>
    <dgm:pt modelId="{8E41B706-2940-4FFC-932E-0658E5802481}" type="pres">
      <dgm:prSet presAssocID="{293E248B-1D08-41B6-B451-C554FED44929}" presName="thickLine" presStyleLbl="alignNode1" presStyleIdx="1" presStyleCnt="4"/>
      <dgm:spPr/>
    </dgm:pt>
    <dgm:pt modelId="{782C30C8-D44D-47EE-AB7F-ED3E131BECDF}" type="pres">
      <dgm:prSet presAssocID="{293E248B-1D08-41B6-B451-C554FED44929}" presName="horz1" presStyleCnt="0"/>
      <dgm:spPr/>
    </dgm:pt>
    <dgm:pt modelId="{88CD4576-AD04-4BA6-84FE-02854F1724C3}" type="pres">
      <dgm:prSet presAssocID="{293E248B-1D08-41B6-B451-C554FED44929}" presName="tx1" presStyleLbl="revTx" presStyleIdx="1" presStyleCnt="4"/>
      <dgm:spPr/>
    </dgm:pt>
    <dgm:pt modelId="{EDCEFFF0-E82D-462A-8176-37ED20FFB358}" type="pres">
      <dgm:prSet presAssocID="{293E248B-1D08-41B6-B451-C554FED44929}" presName="vert1" presStyleCnt="0"/>
      <dgm:spPr/>
    </dgm:pt>
    <dgm:pt modelId="{57B87F5E-F6E4-4B09-8A40-9A1852547C77}" type="pres">
      <dgm:prSet presAssocID="{7F07194B-2475-4B01-BB10-885955A045D4}" presName="thickLine" presStyleLbl="alignNode1" presStyleIdx="2" presStyleCnt="4"/>
      <dgm:spPr/>
    </dgm:pt>
    <dgm:pt modelId="{9E89512C-0E91-458C-886C-C780109A639E}" type="pres">
      <dgm:prSet presAssocID="{7F07194B-2475-4B01-BB10-885955A045D4}" presName="horz1" presStyleCnt="0"/>
      <dgm:spPr/>
    </dgm:pt>
    <dgm:pt modelId="{CF7FD657-0151-4C86-91B2-11BE52015E57}" type="pres">
      <dgm:prSet presAssocID="{7F07194B-2475-4B01-BB10-885955A045D4}" presName="tx1" presStyleLbl="revTx" presStyleIdx="2" presStyleCnt="4"/>
      <dgm:spPr/>
    </dgm:pt>
    <dgm:pt modelId="{587515AF-BACC-4657-A0A4-413E629C7BCA}" type="pres">
      <dgm:prSet presAssocID="{7F07194B-2475-4B01-BB10-885955A045D4}" presName="vert1" presStyleCnt="0"/>
      <dgm:spPr/>
    </dgm:pt>
    <dgm:pt modelId="{A5B439F5-D9BE-43D3-BF1D-D7CAC44131B4}" type="pres">
      <dgm:prSet presAssocID="{B298996D-D7ED-4725-8D35-D335B341467D}" presName="thickLine" presStyleLbl="alignNode1" presStyleIdx="3" presStyleCnt="4"/>
      <dgm:spPr/>
    </dgm:pt>
    <dgm:pt modelId="{A4F9EA63-A970-4049-95F1-C37D1884B7CA}" type="pres">
      <dgm:prSet presAssocID="{B298996D-D7ED-4725-8D35-D335B341467D}" presName="horz1" presStyleCnt="0"/>
      <dgm:spPr/>
    </dgm:pt>
    <dgm:pt modelId="{5CBA87AC-04A9-4F58-8DED-EABD9698FDAB}" type="pres">
      <dgm:prSet presAssocID="{B298996D-D7ED-4725-8D35-D335B341467D}" presName="tx1" presStyleLbl="revTx" presStyleIdx="3" presStyleCnt="4"/>
      <dgm:spPr/>
    </dgm:pt>
    <dgm:pt modelId="{B1E4C8D8-1B32-416F-9607-CAD0EBEA0BA1}" type="pres">
      <dgm:prSet presAssocID="{B298996D-D7ED-4725-8D35-D335B341467D}" presName="vert1" presStyleCnt="0"/>
      <dgm:spPr/>
    </dgm:pt>
  </dgm:ptLst>
  <dgm:cxnLst>
    <dgm:cxn modelId="{E733A234-DCEB-40D2-A9E1-0D24115541AB}" type="presOf" srcId="{736BCCC0-AAA1-44BE-892D-7F016CF73A86}" destId="{C81983D7-7EDB-4111-A2A5-3CAB00D8BFFB}" srcOrd="0" destOrd="0" presId="urn:microsoft.com/office/officeart/2008/layout/LinedList"/>
    <dgm:cxn modelId="{1D65F93D-5ECA-4F50-B943-C07FF0D0CCB9}" srcId="{57E6AFEB-D26F-469D-937E-96703249EDCE}" destId="{7F07194B-2475-4B01-BB10-885955A045D4}" srcOrd="2" destOrd="0" parTransId="{EB813983-9F69-40E5-9761-9B1CF71CCF44}" sibTransId="{E6F19E7E-3A42-4416-877D-726345FA902D}"/>
    <dgm:cxn modelId="{E966D45B-A8D3-42D4-BAC6-A041C0F190D6}" type="presOf" srcId="{293E248B-1D08-41B6-B451-C554FED44929}" destId="{88CD4576-AD04-4BA6-84FE-02854F1724C3}" srcOrd="0" destOrd="0" presId="urn:microsoft.com/office/officeart/2008/layout/LinedList"/>
    <dgm:cxn modelId="{24A9BB45-2AEE-4F9A-B040-14E1A5C49940}" srcId="{57E6AFEB-D26F-469D-937E-96703249EDCE}" destId="{736BCCC0-AAA1-44BE-892D-7F016CF73A86}" srcOrd="0" destOrd="0" parTransId="{C4616B44-DFD4-4C9E-ABE9-333D3DFAEFB1}" sibTransId="{93F9A6C9-A0AF-49A5-940A-8AD740D255EC}"/>
    <dgm:cxn modelId="{6A44A674-468B-409E-BAD0-6812950A678E}" srcId="{57E6AFEB-D26F-469D-937E-96703249EDCE}" destId="{B298996D-D7ED-4725-8D35-D335B341467D}" srcOrd="3" destOrd="0" parTransId="{A258C625-840D-4459-AE70-E7C1A770911B}" sibTransId="{A9B1C83A-E50E-488A-8A9F-35B91E375164}"/>
    <dgm:cxn modelId="{7C00E58B-867A-4CA7-A35D-05F7908E3127}" type="presOf" srcId="{B298996D-D7ED-4725-8D35-D335B341467D}" destId="{5CBA87AC-04A9-4F58-8DED-EABD9698FDAB}" srcOrd="0" destOrd="0" presId="urn:microsoft.com/office/officeart/2008/layout/LinedList"/>
    <dgm:cxn modelId="{343C1290-FC36-487B-9BF7-5718262566DE}" type="presOf" srcId="{57E6AFEB-D26F-469D-937E-96703249EDCE}" destId="{51C97892-AFB3-4BEE-9732-4ED41B80F149}" srcOrd="0" destOrd="0" presId="urn:microsoft.com/office/officeart/2008/layout/LinedList"/>
    <dgm:cxn modelId="{0A5911EF-8E89-4042-AB6F-0673D4D18493}" srcId="{57E6AFEB-D26F-469D-937E-96703249EDCE}" destId="{293E248B-1D08-41B6-B451-C554FED44929}" srcOrd="1" destOrd="0" parTransId="{7525ADC0-B702-4635-A08C-25C37A81F698}" sibTransId="{FA152A1A-2CA9-4A79-99FC-336ECDB15836}"/>
    <dgm:cxn modelId="{4D9598FC-E27E-4904-9B06-3A562A990CA1}" type="presOf" srcId="{7F07194B-2475-4B01-BB10-885955A045D4}" destId="{CF7FD657-0151-4C86-91B2-11BE52015E57}" srcOrd="0" destOrd="0" presId="urn:microsoft.com/office/officeart/2008/layout/LinedList"/>
    <dgm:cxn modelId="{FB395170-D87C-460D-A7B2-3C2D34F746DA}" type="presParOf" srcId="{51C97892-AFB3-4BEE-9732-4ED41B80F149}" destId="{5D7CAABD-4BFF-4A46-BEBC-CF7FFCCEC54B}" srcOrd="0" destOrd="0" presId="urn:microsoft.com/office/officeart/2008/layout/LinedList"/>
    <dgm:cxn modelId="{AB5D4CAB-FEB7-4717-82DB-A279DA8022D2}" type="presParOf" srcId="{51C97892-AFB3-4BEE-9732-4ED41B80F149}" destId="{8CB2AD3F-FBC8-4389-9A85-7023FBA939CC}" srcOrd="1" destOrd="0" presId="urn:microsoft.com/office/officeart/2008/layout/LinedList"/>
    <dgm:cxn modelId="{E5002C21-1C5B-47D0-8878-5060ADA2AEAF}" type="presParOf" srcId="{8CB2AD3F-FBC8-4389-9A85-7023FBA939CC}" destId="{C81983D7-7EDB-4111-A2A5-3CAB00D8BFFB}" srcOrd="0" destOrd="0" presId="urn:microsoft.com/office/officeart/2008/layout/LinedList"/>
    <dgm:cxn modelId="{0BB808D3-0868-4215-8C61-361943B6FBC5}" type="presParOf" srcId="{8CB2AD3F-FBC8-4389-9A85-7023FBA939CC}" destId="{4EB2E982-CE8F-4458-9694-556F7334723E}" srcOrd="1" destOrd="0" presId="urn:microsoft.com/office/officeart/2008/layout/LinedList"/>
    <dgm:cxn modelId="{07D6E0FD-D66E-4C8D-9C08-6F3FBF0DE62D}" type="presParOf" srcId="{51C97892-AFB3-4BEE-9732-4ED41B80F149}" destId="{8E41B706-2940-4FFC-932E-0658E5802481}" srcOrd="2" destOrd="0" presId="urn:microsoft.com/office/officeart/2008/layout/LinedList"/>
    <dgm:cxn modelId="{1EC12B16-46CA-40E3-88E9-705F796BD6DB}" type="presParOf" srcId="{51C97892-AFB3-4BEE-9732-4ED41B80F149}" destId="{782C30C8-D44D-47EE-AB7F-ED3E131BECDF}" srcOrd="3" destOrd="0" presId="urn:microsoft.com/office/officeart/2008/layout/LinedList"/>
    <dgm:cxn modelId="{0BB724D4-1E5C-4198-8201-25792FF2AB0F}" type="presParOf" srcId="{782C30C8-D44D-47EE-AB7F-ED3E131BECDF}" destId="{88CD4576-AD04-4BA6-84FE-02854F1724C3}" srcOrd="0" destOrd="0" presId="urn:microsoft.com/office/officeart/2008/layout/LinedList"/>
    <dgm:cxn modelId="{CC0C3AF1-548E-4ABB-B306-BA2FAAC1AEB0}" type="presParOf" srcId="{782C30C8-D44D-47EE-AB7F-ED3E131BECDF}" destId="{EDCEFFF0-E82D-462A-8176-37ED20FFB358}" srcOrd="1" destOrd="0" presId="urn:microsoft.com/office/officeart/2008/layout/LinedList"/>
    <dgm:cxn modelId="{81F4A9C6-A711-4C73-80FE-2EB6982C581E}" type="presParOf" srcId="{51C97892-AFB3-4BEE-9732-4ED41B80F149}" destId="{57B87F5E-F6E4-4B09-8A40-9A1852547C77}" srcOrd="4" destOrd="0" presId="urn:microsoft.com/office/officeart/2008/layout/LinedList"/>
    <dgm:cxn modelId="{40EDD6AA-16A3-4578-BF45-867F5CBC7488}" type="presParOf" srcId="{51C97892-AFB3-4BEE-9732-4ED41B80F149}" destId="{9E89512C-0E91-458C-886C-C780109A639E}" srcOrd="5" destOrd="0" presId="urn:microsoft.com/office/officeart/2008/layout/LinedList"/>
    <dgm:cxn modelId="{FF810295-DD70-4406-AF4F-DB85F53294DE}" type="presParOf" srcId="{9E89512C-0E91-458C-886C-C780109A639E}" destId="{CF7FD657-0151-4C86-91B2-11BE52015E57}" srcOrd="0" destOrd="0" presId="urn:microsoft.com/office/officeart/2008/layout/LinedList"/>
    <dgm:cxn modelId="{EFD03F10-6F90-4F2C-95E8-978AB694BB6B}" type="presParOf" srcId="{9E89512C-0E91-458C-886C-C780109A639E}" destId="{587515AF-BACC-4657-A0A4-413E629C7BCA}" srcOrd="1" destOrd="0" presId="urn:microsoft.com/office/officeart/2008/layout/LinedList"/>
    <dgm:cxn modelId="{D36D8EAC-790A-4805-B3A4-C714796AA812}" type="presParOf" srcId="{51C97892-AFB3-4BEE-9732-4ED41B80F149}" destId="{A5B439F5-D9BE-43D3-BF1D-D7CAC44131B4}" srcOrd="6" destOrd="0" presId="urn:microsoft.com/office/officeart/2008/layout/LinedList"/>
    <dgm:cxn modelId="{8FCA778C-DEDD-428F-AC0B-23ED1331912C}" type="presParOf" srcId="{51C97892-AFB3-4BEE-9732-4ED41B80F149}" destId="{A4F9EA63-A970-4049-95F1-C37D1884B7CA}" srcOrd="7" destOrd="0" presId="urn:microsoft.com/office/officeart/2008/layout/LinedList"/>
    <dgm:cxn modelId="{BF84E67A-84CD-49BF-98D6-3DA8646A720E}" type="presParOf" srcId="{A4F9EA63-A970-4049-95F1-C37D1884B7CA}" destId="{5CBA87AC-04A9-4F58-8DED-EABD9698FDAB}" srcOrd="0" destOrd="0" presId="urn:microsoft.com/office/officeart/2008/layout/LinedList"/>
    <dgm:cxn modelId="{23EF676E-A81A-4FEF-973A-81BD200B079D}" type="presParOf" srcId="{A4F9EA63-A970-4049-95F1-C37D1884B7CA}" destId="{B1E4C8D8-1B32-416F-9607-CAD0EBEA0BA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084528-E7AD-4EFE-B6E1-152DD5760C6F}" type="doc">
      <dgm:prSet loTypeId="urn:microsoft.com/office/officeart/2009/3/layout/HorizontalOrganizationChart" loCatId="hierarchy" qsTypeId="urn:microsoft.com/office/officeart/2005/8/quickstyle/simple4" qsCatId="simple" csTypeId="urn:microsoft.com/office/officeart/2005/8/colors/accent1_2" csCatId="accent1"/>
      <dgm:spPr/>
      <dgm:t>
        <a:bodyPr/>
        <a:lstStyle/>
        <a:p>
          <a:endParaRPr lang="en-US"/>
        </a:p>
      </dgm:t>
    </dgm:pt>
    <dgm:pt modelId="{B573288E-2DD8-42C9-9D55-08D21870472A}">
      <dgm:prSet/>
      <dgm:spPr/>
      <dgm:t>
        <a:bodyPr/>
        <a:lstStyle/>
        <a:p>
          <a:r>
            <a:rPr lang="en-US" b="1"/>
            <a:t>The student</a:t>
          </a:r>
          <a:endParaRPr lang="en-US"/>
        </a:p>
      </dgm:t>
    </dgm:pt>
    <dgm:pt modelId="{7B150324-19B3-40A0-A925-B08026921020}" type="parTrans" cxnId="{73448E29-ECEB-4906-8BB7-DB54B1E4AACD}">
      <dgm:prSet/>
      <dgm:spPr/>
      <dgm:t>
        <a:bodyPr/>
        <a:lstStyle/>
        <a:p>
          <a:endParaRPr lang="en-US"/>
        </a:p>
      </dgm:t>
    </dgm:pt>
    <dgm:pt modelId="{26A7BBE1-7A0E-4131-BD58-5286E238EA55}" type="sibTrans" cxnId="{73448E29-ECEB-4906-8BB7-DB54B1E4AACD}">
      <dgm:prSet/>
      <dgm:spPr/>
      <dgm:t>
        <a:bodyPr/>
        <a:lstStyle/>
        <a:p>
          <a:endParaRPr lang="en-US"/>
        </a:p>
      </dgm:t>
    </dgm:pt>
    <dgm:pt modelId="{25C27DEA-8D0F-4E1B-9C1E-8D33A5A34D4F}">
      <dgm:prSet/>
      <dgm:spPr/>
      <dgm:t>
        <a:bodyPr/>
        <a:lstStyle/>
        <a:p>
          <a:r>
            <a:rPr lang="en-US"/>
            <a:t>Parents/legal guardian</a:t>
          </a:r>
        </a:p>
      </dgm:t>
    </dgm:pt>
    <dgm:pt modelId="{A341B5B8-43B0-49DA-BFED-2C69C1BFD271}" type="parTrans" cxnId="{FF7D5F26-6321-49AC-B654-B1143AF5A381}">
      <dgm:prSet/>
      <dgm:spPr/>
      <dgm:t>
        <a:bodyPr/>
        <a:lstStyle/>
        <a:p>
          <a:endParaRPr lang="en-US"/>
        </a:p>
      </dgm:t>
    </dgm:pt>
    <dgm:pt modelId="{C26C3236-D3DE-4CB2-8841-17C46A766635}" type="sibTrans" cxnId="{FF7D5F26-6321-49AC-B654-B1143AF5A381}">
      <dgm:prSet/>
      <dgm:spPr/>
      <dgm:t>
        <a:bodyPr/>
        <a:lstStyle/>
        <a:p>
          <a:endParaRPr lang="en-US"/>
        </a:p>
      </dgm:t>
    </dgm:pt>
    <dgm:pt modelId="{F34A3D73-53D0-40E4-B920-D642604B2FC0}">
      <dgm:prSet/>
      <dgm:spPr/>
      <dgm:t>
        <a:bodyPr/>
        <a:lstStyle/>
        <a:p>
          <a:r>
            <a:rPr lang="en-US"/>
            <a:t>School related IEP members</a:t>
          </a:r>
        </a:p>
      </dgm:t>
    </dgm:pt>
    <dgm:pt modelId="{1E5AD862-62DD-4FF4-86AE-BFD0D536E28E}" type="parTrans" cxnId="{352886D3-F220-4542-BF04-DB89C8497077}">
      <dgm:prSet/>
      <dgm:spPr/>
      <dgm:t>
        <a:bodyPr/>
        <a:lstStyle/>
        <a:p>
          <a:endParaRPr lang="en-US"/>
        </a:p>
      </dgm:t>
    </dgm:pt>
    <dgm:pt modelId="{6B085D31-203A-40BC-9008-466CE88E1C46}" type="sibTrans" cxnId="{352886D3-F220-4542-BF04-DB89C8497077}">
      <dgm:prSet/>
      <dgm:spPr/>
      <dgm:t>
        <a:bodyPr/>
        <a:lstStyle/>
        <a:p>
          <a:endParaRPr lang="en-US"/>
        </a:p>
      </dgm:t>
    </dgm:pt>
    <dgm:pt modelId="{7DC9D05F-D20D-4CD3-9F08-242F15DFAA50}">
      <dgm:prSet/>
      <dgm:spPr/>
      <dgm:t>
        <a:bodyPr/>
        <a:lstStyle/>
        <a:p>
          <a:r>
            <a:rPr lang="en-US"/>
            <a:t>Representative from LRS or other agencies</a:t>
          </a:r>
        </a:p>
      </dgm:t>
    </dgm:pt>
    <dgm:pt modelId="{561C26F7-F9EA-40A5-918A-7A20E0A12EB9}" type="parTrans" cxnId="{90ED17AD-A8BA-420F-AC81-850758D145C4}">
      <dgm:prSet/>
      <dgm:spPr/>
      <dgm:t>
        <a:bodyPr/>
        <a:lstStyle/>
        <a:p>
          <a:endParaRPr lang="en-US"/>
        </a:p>
      </dgm:t>
    </dgm:pt>
    <dgm:pt modelId="{AFAAF2E7-0865-4097-9C37-25D68978E959}" type="sibTrans" cxnId="{90ED17AD-A8BA-420F-AC81-850758D145C4}">
      <dgm:prSet/>
      <dgm:spPr/>
      <dgm:t>
        <a:bodyPr/>
        <a:lstStyle/>
        <a:p>
          <a:endParaRPr lang="en-US"/>
        </a:p>
      </dgm:t>
    </dgm:pt>
    <dgm:pt modelId="{E8DFF66D-F8BB-4618-8450-EB659D20F840}" type="pres">
      <dgm:prSet presAssocID="{53084528-E7AD-4EFE-B6E1-152DD5760C6F}" presName="hierChild1" presStyleCnt="0">
        <dgm:presLayoutVars>
          <dgm:orgChart val="1"/>
          <dgm:chPref val="1"/>
          <dgm:dir/>
          <dgm:animOne val="branch"/>
          <dgm:animLvl val="lvl"/>
          <dgm:resizeHandles/>
        </dgm:presLayoutVars>
      </dgm:prSet>
      <dgm:spPr/>
    </dgm:pt>
    <dgm:pt modelId="{AC27DD5A-6A03-47ED-B5A6-7A6C275254BB}" type="pres">
      <dgm:prSet presAssocID="{B573288E-2DD8-42C9-9D55-08D21870472A}" presName="hierRoot1" presStyleCnt="0">
        <dgm:presLayoutVars>
          <dgm:hierBranch val="init"/>
        </dgm:presLayoutVars>
      </dgm:prSet>
      <dgm:spPr/>
    </dgm:pt>
    <dgm:pt modelId="{FE9645DA-87D1-4124-864D-A8D8ED001909}" type="pres">
      <dgm:prSet presAssocID="{B573288E-2DD8-42C9-9D55-08D21870472A}" presName="rootComposite1" presStyleCnt="0"/>
      <dgm:spPr/>
    </dgm:pt>
    <dgm:pt modelId="{34A08F8A-D814-4111-91E7-039590E57D3E}" type="pres">
      <dgm:prSet presAssocID="{B573288E-2DD8-42C9-9D55-08D21870472A}" presName="rootText1" presStyleLbl="node0" presStyleIdx="0" presStyleCnt="4">
        <dgm:presLayoutVars>
          <dgm:chPref val="3"/>
        </dgm:presLayoutVars>
      </dgm:prSet>
      <dgm:spPr/>
    </dgm:pt>
    <dgm:pt modelId="{5F283A3B-34D2-474E-99EE-F0CA4D148451}" type="pres">
      <dgm:prSet presAssocID="{B573288E-2DD8-42C9-9D55-08D21870472A}" presName="rootConnector1" presStyleLbl="node1" presStyleIdx="0" presStyleCnt="0"/>
      <dgm:spPr/>
    </dgm:pt>
    <dgm:pt modelId="{B937B5C3-ECE3-446F-9711-C98337D78EF5}" type="pres">
      <dgm:prSet presAssocID="{B573288E-2DD8-42C9-9D55-08D21870472A}" presName="hierChild2" presStyleCnt="0"/>
      <dgm:spPr/>
    </dgm:pt>
    <dgm:pt modelId="{0410176D-5FA2-4033-82D3-57A08E314E91}" type="pres">
      <dgm:prSet presAssocID="{B573288E-2DD8-42C9-9D55-08D21870472A}" presName="hierChild3" presStyleCnt="0"/>
      <dgm:spPr/>
    </dgm:pt>
    <dgm:pt modelId="{EBCB8BCA-2AAD-4A8E-B701-050F91988D5D}" type="pres">
      <dgm:prSet presAssocID="{25C27DEA-8D0F-4E1B-9C1E-8D33A5A34D4F}" presName="hierRoot1" presStyleCnt="0">
        <dgm:presLayoutVars>
          <dgm:hierBranch val="init"/>
        </dgm:presLayoutVars>
      </dgm:prSet>
      <dgm:spPr/>
    </dgm:pt>
    <dgm:pt modelId="{C29A95F5-22F6-4FE6-B502-733CADD08B8F}" type="pres">
      <dgm:prSet presAssocID="{25C27DEA-8D0F-4E1B-9C1E-8D33A5A34D4F}" presName="rootComposite1" presStyleCnt="0"/>
      <dgm:spPr/>
    </dgm:pt>
    <dgm:pt modelId="{CDFBEEDB-CAA0-49C8-BD82-438DD310D38C}" type="pres">
      <dgm:prSet presAssocID="{25C27DEA-8D0F-4E1B-9C1E-8D33A5A34D4F}" presName="rootText1" presStyleLbl="node0" presStyleIdx="1" presStyleCnt="4">
        <dgm:presLayoutVars>
          <dgm:chPref val="3"/>
        </dgm:presLayoutVars>
      </dgm:prSet>
      <dgm:spPr/>
    </dgm:pt>
    <dgm:pt modelId="{E5407E1D-01DD-4FED-BF02-27F06A515427}" type="pres">
      <dgm:prSet presAssocID="{25C27DEA-8D0F-4E1B-9C1E-8D33A5A34D4F}" presName="rootConnector1" presStyleLbl="node1" presStyleIdx="0" presStyleCnt="0"/>
      <dgm:spPr/>
    </dgm:pt>
    <dgm:pt modelId="{91D0B2E5-EBDA-49CD-A156-6C8DF5F8B129}" type="pres">
      <dgm:prSet presAssocID="{25C27DEA-8D0F-4E1B-9C1E-8D33A5A34D4F}" presName="hierChild2" presStyleCnt="0"/>
      <dgm:spPr/>
    </dgm:pt>
    <dgm:pt modelId="{D363F1C5-4CC0-4760-A432-EBCABCB07488}" type="pres">
      <dgm:prSet presAssocID="{25C27DEA-8D0F-4E1B-9C1E-8D33A5A34D4F}" presName="hierChild3" presStyleCnt="0"/>
      <dgm:spPr/>
    </dgm:pt>
    <dgm:pt modelId="{6EB2DFEF-4113-4443-8B45-D31C43C2AAFC}" type="pres">
      <dgm:prSet presAssocID="{F34A3D73-53D0-40E4-B920-D642604B2FC0}" presName="hierRoot1" presStyleCnt="0">
        <dgm:presLayoutVars>
          <dgm:hierBranch val="init"/>
        </dgm:presLayoutVars>
      </dgm:prSet>
      <dgm:spPr/>
    </dgm:pt>
    <dgm:pt modelId="{F7B12785-A421-457E-9B2E-48163B2DCBDA}" type="pres">
      <dgm:prSet presAssocID="{F34A3D73-53D0-40E4-B920-D642604B2FC0}" presName="rootComposite1" presStyleCnt="0"/>
      <dgm:spPr/>
    </dgm:pt>
    <dgm:pt modelId="{DF8DAF7D-9431-446A-B33A-C50640F84169}" type="pres">
      <dgm:prSet presAssocID="{F34A3D73-53D0-40E4-B920-D642604B2FC0}" presName="rootText1" presStyleLbl="node0" presStyleIdx="2" presStyleCnt="4">
        <dgm:presLayoutVars>
          <dgm:chPref val="3"/>
        </dgm:presLayoutVars>
      </dgm:prSet>
      <dgm:spPr/>
    </dgm:pt>
    <dgm:pt modelId="{7E242312-952A-4F55-A7A4-FE57E47294E5}" type="pres">
      <dgm:prSet presAssocID="{F34A3D73-53D0-40E4-B920-D642604B2FC0}" presName="rootConnector1" presStyleLbl="node1" presStyleIdx="0" presStyleCnt="0"/>
      <dgm:spPr/>
    </dgm:pt>
    <dgm:pt modelId="{A1A72E34-25F1-4512-9BF1-E834ACBDFCBB}" type="pres">
      <dgm:prSet presAssocID="{F34A3D73-53D0-40E4-B920-D642604B2FC0}" presName="hierChild2" presStyleCnt="0"/>
      <dgm:spPr/>
    </dgm:pt>
    <dgm:pt modelId="{50A15F19-817A-4260-9B11-68BFA73B5D51}" type="pres">
      <dgm:prSet presAssocID="{F34A3D73-53D0-40E4-B920-D642604B2FC0}" presName="hierChild3" presStyleCnt="0"/>
      <dgm:spPr/>
    </dgm:pt>
    <dgm:pt modelId="{88C8BD4D-9769-4265-825D-F8D5AF9378EE}" type="pres">
      <dgm:prSet presAssocID="{7DC9D05F-D20D-4CD3-9F08-242F15DFAA50}" presName="hierRoot1" presStyleCnt="0">
        <dgm:presLayoutVars>
          <dgm:hierBranch val="init"/>
        </dgm:presLayoutVars>
      </dgm:prSet>
      <dgm:spPr/>
    </dgm:pt>
    <dgm:pt modelId="{FB8048B2-ABE3-4043-9CEB-E2779F91F379}" type="pres">
      <dgm:prSet presAssocID="{7DC9D05F-D20D-4CD3-9F08-242F15DFAA50}" presName="rootComposite1" presStyleCnt="0"/>
      <dgm:spPr/>
    </dgm:pt>
    <dgm:pt modelId="{484040F8-C089-46DA-BA02-3F2D7A267197}" type="pres">
      <dgm:prSet presAssocID="{7DC9D05F-D20D-4CD3-9F08-242F15DFAA50}" presName="rootText1" presStyleLbl="node0" presStyleIdx="3" presStyleCnt="4">
        <dgm:presLayoutVars>
          <dgm:chPref val="3"/>
        </dgm:presLayoutVars>
      </dgm:prSet>
      <dgm:spPr/>
    </dgm:pt>
    <dgm:pt modelId="{A47F69A9-BE5C-4702-A8F2-4D1CD3CFFBDD}" type="pres">
      <dgm:prSet presAssocID="{7DC9D05F-D20D-4CD3-9F08-242F15DFAA50}" presName="rootConnector1" presStyleLbl="node1" presStyleIdx="0" presStyleCnt="0"/>
      <dgm:spPr/>
    </dgm:pt>
    <dgm:pt modelId="{0A6121F0-5F28-4694-BA5B-9985CC49632B}" type="pres">
      <dgm:prSet presAssocID="{7DC9D05F-D20D-4CD3-9F08-242F15DFAA50}" presName="hierChild2" presStyleCnt="0"/>
      <dgm:spPr/>
    </dgm:pt>
    <dgm:pt modelId="{A2230DB9-CF0A-4E15-A855-6098A025344A}" type="pres">
      <dgm:prSet presAssocID="{7DC9D05F-D20D-4CD3-9F08-242F15DFAA50}" presName="hierChild3" presStyleCnt="0"/>
      <dgm:spPr/>
    </dgm:pt>
  </dgm:ptLst>
  <dgm:cxnLst>
    <dgm:cxn modelId="{FF7D5F26-6321-49AC-B654-B1143AF5A381}" srcId="{53084528-E7AD-4EFE-B6E1-152DD5760C6F}" destId="{25C27DEA-8D0F-4E1B-9C1E-8D33A5A34D4F}" srcOrd="1" destOrd="0" parTransId="{A341B5B8-43B0-49DA-BFED-2C69C1BFD271}" sibTransId="{C26C3236-D3DE-4CB2-8841-17C46A766635}"/>
    <dgm:cxn modelId="{73448E29-ECEB-4906-8BB7-DB54B1E4AACD}" srcId="{53084528-E7AD-4EFE-B6E1-152DD5760C6F}" destId="{B573288E-2DD8-42C9-9D55-08D21870472A}" srcOrd="0" destOrd="0" parTransId="{7B150324-19B3-40A0-A925-B08026921020}" sibTransId="{26A7BBE1-7A0E-4131-BD58-5286E238EA55}"/>
    <dgm:cxn modelId="{D2A5213E-372E-41AB-B0C6-8FEA6B1CC968}" type="presOf" srcId="{F34A3D73-53D0-40E4-B920-D642604B2FC0}" destId="{DF8DAF7D-9431-446A-B33A-C50640F84169}" srcOrd="0" destOrd="0" presId="urn:microsoft.com/office/officeart/2009/3/layout/HorizontalOrganizationChart"/>
    <dgm:cxn modelId="{61E5C15F-D70F-46D7-8AD7-F15AE6423D2C}" type="presOf" srcId="{F34A3D73-53D0-40E4-B920-D642604B2FC0}" destId="{7E242312-952A-4F55-A7A4-FE57E47294E5}" srcOrd="1" destOrd="0" presId="urn:microsoft.com/office/officeart/2009/3/layout/HorizontalOrganizationChart"/>
    <dgm:cxn modelId="{7A26C66A-A987-4389-8AAF-55C11C2FEFA4}" type="presOf" srcId="{7DC9D05F-D20D-4CD3-9F08-242F15DFAA50}" destId="{A47F69A9-BE5C-4702-A8F2-4D1CD3CFFBDD}" srcOrd="1" destOrd="0" presId="urn:microsoft.com/office/officeart/2009/3/layout/HorizontalOrganizationChart"/>
    <dgm:cxn modelId="{B326564E-4A22-4134-8979-C47D7CBD1342}" type="presOf" srcId="{B573288E-2DD8-42C9-9D55-08D21870472A}" destId="{5F283A3B-34D2-474E-99EE-F0CA4D148451}" srcOrd="1" destOrd="0" presId="urn:microsoft.com/office/officeart/2009/3/layout/HorizontalOrganizationChart"/>
    <dgm:cxn modelId="{B1132B8F-D084-4D2D-BE71-4910E401AB6F}" type="presOf" srcId="{25C27DEA-8D0F-4E1B-9C1E-8D33A5A34D4F}" destId="{CDFBEEDB-CAA0-49C8-BD82-438DD310D38C}" srcOrd="0" destOrd="0" presId="urn:microsoft.com/office/officeart/2009/3/layout/HorizontalOrganizationChart"/>
    <dgm:cxn modelId="{B54469A2-D431-46D2-A2DC-C5C01EA13BEB}" type="presOf" srcId="{B573288E-2DD8-42C9-9D55-08D21870472A}" destId="{34A08F8A-D814-4111-91E7-039590E57D3E}" srcOrd="0" destOrd="0" presId="urn:microsoft.com/office/officeart/2009/3/layout/HorizontalOrganizationChart"/>
    <dgm:cxn modelId="{90ED17AD-A8BA-420F-AC81-850758D145C4}" srcId="{53084528-E7AD-4EFE-B6E1-152DD5760C6F}" destId="{7DC9D05F-D20D-4CD3-9F08-242F15DFAA50}" srcOrd="3" destOrd="0" parTransId="{561C26F7-F9EA-40A5-918A-7A20E0A12EB9}" sibTransId="{AFAAF2E7-0865-4097-9C37-25D68978E959}"/>
    <dgm:cxn modelId="{578543C1-6BB8-4085-BD74-AEBF1E515EF0}" type="presOf" srcId="{25C27DEA-8D0F-4E1B-9C1E-8D33A5A34D4F}" destId="{E5407E1D-01DD-4FED-BF02-27F06A515427}" srcOrd="1" destOrd="0" presId="urn:microsoft.com/office/officeart/2009/3/layout/HorizontalOrganizationChart"/>
    <dgm:cxn modelId="{352886D3-F220-4542-BF04-DB89C8497077}" srcId="{53084528-E7AD-4EFE-B6E1-152DD5760C6F}" destId="{F34A3D73-53D0-40E4-B920-D642604B2FC0}" srcOrd="2" destOrd="0" parTransId="{1E5AD862-62DD-4FF4-86AE-BFD0D536E28E}" sibTransId="{6B085D31-203A-40BC-9008-466CE88E1C46}"/>
    <dgm:cxn modelId="{888A06ED-9BAE-4F2F-AA5F-FF0B83D43352}" type="presOf" srcId="{7DC9D05F-D20D-4CD3-9F08-242F15DFAA50}" destId="{484040F8-C089-46DA-BA02-3F2D7A267197}" srcOrd="0" destOrd="0" presId="urn:microsoft.com/office/officeart/2009/3/layout/HorizontalOrganizationChart"/>
    <dgm:cxn modelId="{9A48C1F4-F8AA-4344-94BE-6466D64A0D3B}" type="presOf" srcId="{53084528-E7AD-4EFE-B6E1-152DD5760C6F}" destId="{E8DFF66D-F8BB-4618-8450-EB659D20F840}" srcOrd="0" destOrd="0" presId="urn:microsoft.com/office/officeart/2009/3/layout/HorizontalOrganizationChart"/>
    <dgm:cxn modelId="{2D7EA320-335D-46E5-882C-B4C8DAAC177D}" type="presParOf" srcId="{E8DFF66D-F8BB-4618-8450-EB659D20F840}" destId="{AC27DD5A-6A03-47ED-B5A6-7A6C275254BB}" srcOrd="0" destOrd="0" presId="urn:microsoft.com/office/officeart/2009/3/layout/HorizontalOrganizationChart"/>
    <dgm:cxn modelId="{C03C29C5-211A-47B2-8F8C-C957DDFF1E07}" type="presParOf" srcId="{AC27DD5A-6A03-47ED-B5A6-7A6C275254BB}" destId="{FE9645DA-87D1-4124-864D-A8D8ED001909}" srcOrd="0" destOrd="0" presId="urn:microsoft.com/office/officeart/2009/3/layout/HorizontalOrganizationChart"/>
    <dgm:cxn modelId="{C907DCCC-6E87-4EFF-9189-3237CC19D29D}" type="presParOf" srcId="{FE9645DA-87D1-4124-864D-A8D8ED001909}" destId="{34A08F8A-D814-4111-91E7-039590E57D3E}" srcOrd="0" destOrd="0" presId="urn:microsoft.com/office/officeart/2009/3/layout/HorizontalOrganizationChart"/>
    <dgm:cxn modelId="{D104D253-A31C-40FD-A68C-F07CFE17232D}" type="presParOf" srcId="{FE9645DA-87D1-4124-864D-A8D8ED001909}" destId="{5F283A3B-34D2-474E-99EE-F0CA4D148451}" srcOrd="1" destOrd="0" presId="urn:microsoft.com/office/officeart/2009/3/layout/HorizontalOrganizationChart"/>
    <dgm:cxn modelId="{8F29822D-C77E-40F9-A200-784FEF8BBB52}" type="presParOf" srcId="{AC27DD5A-6A03-47ED-B5A6-7A6C275254BB}" destId="{B937B5C3-ECE3-446F-9711-C98337D78EF5}" srcOrd="1" destOrd="0" presId="urn:microsoft.com/office/officeart/2009/3/layout/HorizontalOrganizationChart"/>
    <dgm:cxn modelId="{DC1CFB4F-B391-46CF-B4AC-1E8A415A15EC}" type="presParOf" srcId="{AC27DD5A-6A03-47ED-B5A6-7A6C275254BB}" destId="{0410176D-5FA2-4033-82D3-57A08E314E91}" srcOrd="2" destOrd="0" presId="urn:microsoft.com/office/officeart/2009/3/layout/HorizontalOrganizationChart"/>
    <dgm:cxn modelId="{40B49778-5409-4534-830B-283763875138}" type="presParOf" srcId="{E8DFF66D-F8BB-4618-8450-EB659D20F840}" destId="{EBCB8BCA-2AAD-4A8E-B701-050F91988D5D}" srcOrd="1" destOrd="0" presId="urn:microsoft.com/office/officeart/2009/3/layout/HorizontalOrganizationChart"/>
    <dgm:cxn modelId="{F33B5590-DB25-4ACF-BD99-F8501FEE2BD8}" type="presParOf" srcId="{EBCB8BCA-2AAD-4A8E-B701-050F91988D5D}" destId="{C29A95F5-22F6-4FE6-B502-733CADD08B8F}" srcOrd="0" destOrd="0" presId="urn:microsoft.com/office/officeart/2009/3/layout/HorizontalOrganizationChart"/>
    <dgm:cxn modelId="{A782E8E2-B31C-4DF5-A5BA-C2BE6E03CC3D}" type="presParOf" srcId="{C29A95F5-22F6-4FE6-B502-733CADD08B8F}" destId="{CDFBEEDB-CAA0-49C8-BD82-438DD310D38C}" srcOrd="0" destOrd="0" presId="urn:microsoft.com/office/officeart/2009/3/layout/HorizontalOrganizationChart"/>
    <dgm:cxn modelId="{9F2801B7-DCE9-45CE-9881-C580B16257BD}" type="presParOf" srcId="{C29A95F5-22F6-4FE6-B502-733CADD08B8F}" destId="{E5407E1D-01DD-4FED-BF02-27F06A515427}" srcOrd="1" destOrd="0" presId="urn:microsoft.com/office/officeart/2009/3/layout/HorizontalOrganizationChart"/>
    <dgm:cxn modelId="{B7802470-6D12-4682-A6A4-E739C8BB67A4}" type="presParOf" srcId="{EBCB8BCA-2AAD-4A8E-B701-050F91988D5D}" destId="{91D0B2E5-EBDA-49CD-A156-6C8DF5F8B129}" srcOrd="1" destOrd="0" presId="urn:microsoft.com/office/officeart/2009/3/layout/HorizontalOrganizationChart"/>
    <dgm:cxn modelId="{2181379D-6EFD-4408-ACD8-7773DB0AB2B6}" type="presParOf" srcId="{EBCB8BCA-2AAD-4A8E-B701-050F91988D5D}" destId="{D363F1C5-4CC0-4760-A432-EBCABCB07488}" srcOrd="2" destOrd="0" presId="urn:microsoft.com/office/officeart/2009/3/layout/HorizontalOrganizationChart"/>
    <dgm:cxn modelId="{75D5A2EC-733B-4FC4-8CAA-3015EA17ADF3}" type="presParOf" srcId="{E8DFF66D-F8BB-4618-8450-EB659D20F840}" destId="{6EB2DFEF-4113-4443-8B45-D31C43C2AAFC}" srcOrd="2" destOrd="0" presId="urn:microsoft.com/office/officeart/2009/3/layout/HorizontalOrganizationChart"/>
    <dgm:cxn modelId="{8C65030B-414F-4515-AAF0-65EF349697AE}" type="presParOf" srcId="{6EB2DFEF-4113-4443-8B45-D31C43C2AAFC}" destId="{F7B12785-A421-457E-9B2E-48163B2DCBDA}" srcOrd="0" destOrd="0" presId="urn:microsoft.com/office/officeart/2009/3/layout/HorizontalOrganizationChart"/>
    <dgm:cxn modelId="{873907BC-D23F-41F6-B6EF-21AF46EF4AF2}" type="presParOf" srcId="{F7B12785-A421-457E-9B2E-48163B2DCBDA}" destId="{DF8DAF7D-9431-446A-B33A-C50640F84169}" srcOrd="0" destOrd="0" presId="urn:microsoft.com/office/officeart/2009/3/layout/HorizontalOrganizationChart"/>
    <dgm:cxn modelId="{BB0CFEFA-B095-41FE-B033-267A4F2E3B2C}" type="presParOf" srcId="{F7B12785-A421-457E-9B2E-48163B2DCBDA}" destId="{7E242312-952A-4F55-A7A4-FE57E47294E5}" srcOrd="1" destOrd="0" presId="urn:microsoft.com/office/officeart/2009/3/layout/HorizontalOrganizationChart"/>
    <dgm:cxn modelId="{73B0D32F-B6C1-4FB0-8A70-321B06D8073C}" type="presParOf" srcId="{6EB2DFEF-4113-4443-8B45-D31C43C2AAFC}" destId="{A1A72E34-25F1-4512-9BF1-E834ACBDFCBB}" srcOrd="1" destOrd="0" presId="urn:microsoft.com/office/officeart/2009/3/layout/HorizontalOrganizationChart"/>
    <dgm:cxn modelId="{C31543D4-873B-403A-93C4-B1D7EE0EBBC1}" type="presParOf" srcId="{6EB2DFEF-4113-4443-8B45-D31C43C2AAFC}" destId="{50A15F19-817A-4260-9B11-68BFA73B5D51}" srcOrd="2" destOrd="0" presId="urn:microsoft.com/office/officeart/2009/3/layout/HorizontalOrganizationChart"/>
    <dgm:cxn modelId="{9B479F1C-2E2B-4F49-B7EE-590145258C23}" type="presParOf" srcId="{E8DFF66D-F8BB-4618-8450-EB659D20F840}" destId="{88C8BD4D-9769-4265-825D-F8D5AF9378EE}" srcOrd="3" destOrd="0" presId="urn:microsoft.com/office/officeart/2009/3/layout/HorizontalOrganizationChart"/>
    <dgm:cxn modelId="{3308D645-23B9-4DF0-81CD-0E9755CF86C9}" type="presParOf" srcId="{88C8BD4D-9769-4265-825D-F8D5AF9378EE}" destId="{FB8048B2-ABE3-4043-9CEB-E2779F91F379}" srcOrd="0" destOrd="0" presId="urn:microsoft.com/office/officeart/2009/3/layout/HorizontalOrganizationChart"/>
    <dgm:cxn modelId="{5EA3C6D8-A013-4278-AFD6-88C36B98F2C4}" type="presParOf" srcId="{FB8048B2-ABE3-4043-9CEB-E2779F91F379}" destId="{484040F8-C089-46DA-BA02-3F2D7A267197}" srcOrd="0" destOrd="0" presId="urn:microsoft.com/office/officeart/2009/3/layout/HorizontalOrganizationChart"/>
    <dgm:cxn modelId="{707251DD-1C58-420C-9A34-E6D2FD55FF90}" type="presParOf" srcId="{FB8048B2-ABE3-4043-9CEB-E2779F91F379}" destId="{A47F69A9-BE5C-4702-A8F2-4D1CD3CFFBDD}" srcOrd="1" destOrd="0" presId="urn:microsoft.com/office/officeart/2009/3/layout/HorizontalOrganizationChart"/>
    <dgm:cxn modelId="{C8E80671-1017-40E9-9CB9-13044A9B6869}" type="presParOf" srcId="{88C8BD4D-9769-4265-825D-F8D5AF9378EE}" destId="{0A6121F0-5F28-4694-BA5B-9985CC49632B}" srcOrd="1" destOrd="0" presId="urn:microsoft.com/office/officeart/2009/3/layout/HorizontalOrganizationChart"/>
    <dgm:cxn modelId="{DED8EAB1-8C5D-4C70-9B05-873E5D39DCBD}" type="presParOf" srcId="{88C8BD4D-9769-4265-825D-F8D5AF9378EE}" destId="{A2230DB9-CF0A-4E15-A855-6098A025344A}"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945EE5-F60D-401E-B6CD-0B5699FE8FFA}" type="doc">
      <dgm:prSet loTypeId="urn:microsoft.com/office/officeart/2016/7/layout/VerticalSolidActionList" loCatId="List" qsTypeId="urn:microsoft.com/office/officeart/2005/8/quickstyle/simple4" qsCatId="simple" csTypeId="urn:microsoft.com/office/officeart/2005/8/colors/colorful1" csCatId="colorful"/>
      <dgm:spPr/>
      <dgm:t>
        <a:bodyPr/>
        <a:lstStyle/>
        <a:p>
          <a:endParaRPr lang="en-US"/>
        </a:p>
      </dgm:t>
    </dgm:pt>
    <dgm:pt modelId="{3A3C0237-5C1B-4033-B144-6A02563A76FC}">
      <dgm:prSet/>
      <dgm:spPr/>
      <dgm:t>
        <a:bodyPr/>
        <a:lstStyle/>
        <a:p>
          <a:r>
            <a:rPr lang="en-US"/>
            <a:t>Help</a:t>
          </a:r>
        </a:p>
      </dgm:t>
    </dgm:pt>
    <dgm:pt modelId="{28EBA419-0C19-4858-ABF5-51AEDA419C25}" type="parTrans" cxnId="{B04998AA-C731-492C-B67A-E516EC0BF537}">
      <dgm:prSet/>
      <dgm:spPr/>
      <dgm:t>
        <a:bodyPr/>
        <a:lstStyle/>
        <a:p>
          <a:endParaRPr lang="en-US"/>
        </a:p>
      </dgm:t>
    </dgm:pt>
    <dgm:pt modelId="{99FE7E0D-606E-4367-95E1-D5D0401E48B5}" type="sibTrans" cxnId="{B04998AA-C731-492C-B67A-E516EC0BF537}">
      <dgm:prSet/>
      <dgm:spPr/>
      <dgm:t>
        <a:bodyPr/>
        <a:lstStyle/>
        <a:p>
          <a:endParaRPr lang="en-US"/>
        </a:p>
      </dgm:t>
    </dgm:pt>
    <dgm:pt modelId="{A60095CE-7BD7-477F-BC88-3B8B6265E870}">
      <dgm:prSet/>
      <dgm:spPr/>
      <dgm:t>
        <a:bodyPr/>
        <a:lstStyle/>
        <a:p>
          <a:r>
            <a:rPr lang="en-US"/>
            <a:t>Help your child explore goals for life after high school </a:t>
          </a:r>
        </a:p>
      </dgm:t>
    </dgm:pt>
    <dgm:pt modelId="{539B0A5C-4F0E-4CFA-8BD4-E98C46416BD1}" type="parTrans" cxnId="{9BE85DD0-1307-4972-9F0E-817B00F4E020}">
      <dgm:prSet/>
      <dgm:spPr/>
      <dgm:t>
        <a:bodyPr/>
        <a:lstStyle/>
        <a:p>
          <a:endParaRPr lang="en-US"/>
        </a:p>
      </dgm:t>
    </dgm:pt>
    <dgm:pt modelId="{725F3361-7515-4EE2-92DB-7A20FFABB858}" type="sibTrans" cxnId="{9BE85DD0-1307-4972-9F0E-817B00F4E020}">
      <dgm:prSet/>
      <dgm:spPr/>
      <dgm:t>
        <a:bodyPr/>
        <a:lstStyle/>
        <a:p>
          <a:endParaRPr lang="en-US"/>
        </a:p>
      </dgm:t>
    </dgm:pt>
    <dgm:pt modelId="{DDBF3938-0E63-4BD0-9444-10B6BA73FC30}">
      <dgm:prSet/>
      <dgm:spPr/>
      <dgm:t>
        <a:bodyPr/>
        <a:lstStyle/>
        <a:p>
          <a:r>
            <a:rPr lang="en-US"/>
            <a:t>Give</a:t>
          </a:r>
        </a:p>
      </dgm:t>
    </dgm:pt>
    <dgm:pt modelId="{64BF2010-2795-4D3B-8F03-2EF34514336A}" type="parTrans" cxnId="{C8786E2E-41DF-4258-B09B-BC0BD735D17C}">
      <dgm:prSet/>
      <dgm:spPr/>
      <dgm:t>
        <a:bodyPr/>
        <a:lstStyle/>
        <a:p>
          <a:endParaRPr lang="en-US"/>
        </a:p>
      </dgm:t>
    </dgm:pt>
    <dgm:pt modelId="{F40591A2-1205-4EC9-9B3F-81835BB7169E}" type="sibTrans" cxnId="{C8786E2E-41DF-4258-B09B-BC0BD735D17C}">
      <dgm:prSet/>
      <dgm:spPr/>
      <dgm:t>
        <a:bodyPr/>
        <a:lstStyle/>
        <a:p>
          <a:endParaRPr lang="en-US"/>
        </a:p>
      </dgm:t>
    </dgm:pt>
    <dgm:pt modelId="{AA220B38-1C8E-4B74-BCE2-EBB51152BC41}">
      <dgm:prSet/>
      <dgm:spPr/>
      <dgm:t>
        <a:bodyPr/>
        <a:lstStyle/>
        <a:p>
          <a:r>
            <a:rPr lang="en-US"/>
            <a:t>Give different transition assessments to learn about your child’s strengths, needs, interests, and preferences related to education, employment, and independent living</a:t>
          </a:r>
        </a:p>
      </dgm:t>
    </dgm:pt>
    <dgm:pt modelId="{FDEF55C9-1956-4B23-A2B1-E4B38A24F43C}" type="parTrans" cxnId="{150E911C-3FCC-432E-8007-6DDE00FFA640}">
      <dgm:prSet/>
      <dgm:spPr/>
      <dgm:t>
        <a:bodyPr/>
        <a:lstStyle/>
        <a:p>
          <a:endParaRPr lang="en-US"/>
        </a:p>
      </dgm:t>
    </dgm:pt>
    <dgm:pt modelId="{77F7FEA2-C462-457F-8BE3-5CC77248B8F1}" type="sibTrans" cxnId="{150E911C-3FCC-432E-8007-6DDE00FFA640}">
      <dgm:prSet/>
      <dgm:spPr/>
      <dgm:t>
        <a:bodyPr/>
        <a:lstStyle/>
        <a:p>
          <a:endParaRPr lang="en-US"/>
        </a:p>
      </dgm:t>
    </dgm:pt>
    <dgm:pt modelId="{37CA99B4-B7D5-49DE-9040-EC844D8BD64F}">
      <dgm:prSet/>
      <dgm:spPr/>
      <dgm:t>
        <a:bodyPr/>
        <a:lstStyle/>
        <a:p>
          <a:r>
            <a:rPr lang="en-US"/>
            <a:t>Work</a:t>
          </a:r>
        </a:p>
      </dgm:t>
    </dgm:pt>
    <dgm:pt modelId="{CA139FFA-270B-4E8E-84C6-DC7028C5D14F}" type="parTrans" cxnId="{8325B76B-D9D8-4A6A-8224-3DF6296AFD18}">
      <dgm:prSet/>
      <dgm:spPr/>
      <dgm:t>
        <a:bodyPr/>
        <a:lstStyle/>
        <a:p>
          <a:endParaRPr lang="en-US"/>
        </a:p>
      </dgm:t>
    </dgm:pt>
    <dgm:pt modelId="{B41D5EAF-2C46-4265-BDE0-0F22132DEF8F}" type="sibTrans" cxnId="{8325B76B-D9D8-4A6A-8224-3DF6296AFD18}">
      <dgm:prSet/>
      <dgm:spPr/>
      <dgm:t>
        <a:bodyPr/>
        <a:lstStyle/>
        <a:p>
          <a:endParaRPr lang="en-US"/>
        </a:p>
      </dgm:t>
    </dgm:pt>
    <dgm:pt modelId="{6A0B2AEC-86E3-4A48-A8CB-7138C45953AD}">
      <dgm:prSet/>
      <dgm:spPr/>
      <dgm:t>
        <a:bodyPr/>
        <a:lstStyle/>
        <a:p>
          <a:r>
            <a:rPr lang="en-US"/>
            <a:t>Work with your child to develop measurable postsecondary goals </a:t>
          </a:r>
        </a:p>
      </dgm:t>
    </dgm:pt>
    <dgm:pt modelId="{3861DA5B-F738-4563-968B-4033B07F0C33}" type="parTrans" cxnId="{674993E8-2569-4D53-9A83-4170BC05271A}">
      <dgm:prSet/>
      <dgm:spPr/>
      <dgm:t>
        <a:bodyPr/>
        <a:lstStyle/>
        <a:p>
          <a:endParaRPr lang="en-US"/>
        </a:p>
      </dgm:t>
    </dgm:pt>
    <dgm:pt modelId="{C665E20F-826E-4389-804E-357724A9C4C0}" type="sibTrans" cxnId="{674993E8-2569-4D53-9A83-4170BC05271A}">
      <dgm:prSet/>
      <dgm:spPr/>
      <dgm:t>
        <a:bodyPr/>
        <a:lstStyle/>
        <a:p>
          <a:endParaRPr lang="en-US"/>
        </a:p>
      </dgm:t>
    </dgm:pt>
    <dgm:pt modelId="{6EAF2532-C98B-4EAA-A9E3-5B543B92AAC2}">
      <dgm:prSet/>
      <dgm:spPr/>
      <dgm:t>
        <a:bodyPr/>
        <a:lstStyle/>
        <a:p>
          <a:r>
            <a:rPr lang="en-US"/>
            <a:t>Engage</a:t>
          </a:r>
        </a:p>
      </dgm:t>
    </dgm:pt>
    <dgm:pt modelId="{9408664A-1588-4947-99F4-3D5ABA27D913}" type="parTrans" cxnId="{278BB8BC-76D1-44E8-BDA9-0075D4A9168E}">
      <dgm:prSet/>
      <dgm:spPr/>
      <dgm:t>
        <a:bodyPr/>
        <a:lstStyle/>
        <a:p>
          <a:endParaRPr lang="en-US"/>
        </a:p>
      </dgm:t>
    </dgm:pt>
    <dgm:pt modelId="{EDD5102F-7FD7-4FA5-9D8E-0C99225DB56D}" type="sibTrans" cxnId="{278BB8BC-76D1-44E8-BDA9-0075D4A9168E}">
      <dgm:prSet/>
      <dgm:spPr/>
      <dgm:t>
        <a:bodyPr/>
        <a:lstStyle/>
        <a:p>
          <a:endParaRPr lang="en-US"/>
        </a:p>
      </dgm:t>
    </dgm:pt>
    <dgm:pt modelId="{E726DE56-C10A-4766-859D-468372034FDE}">
      <dgm:prSet/>
      <dgm:spPr/>
      <dgm:t>
        <a:bodyPr/>
        <a:lstStyle/>
        <a:p>
          <a:r>
            <a:rPr lang="en-US"/>
            <a:t>Engage your child in a coordinated set of transition activities aligned to their goals </a:t>
          </a:r>
        </a:p>
      </dgm:t>
    </dgm:pt>
    <dgm:pt modelId="{6A9AC39E-F201-4E41-ABC1-4743CE8AE93C}" type="parTrans" cxnId="{C7979B37-F405-4990-A165-746488AA0584}">
      <dgm:prSet/>
      <dgm:spPr/>
      <dgm:t>
        <a:bodyPr/>
        <a:lstStyle/>
        <a:p>
          <a:endParaRPr lang="en-US"/>
        </a:p>
      </dgm:t>
    </dgm:pt>
    <dgm:pt modelId="{986EE2D8-5006-4F2E-B49E-07BCAFAEA5F7}" type="sibTrans" cxnId="{C7979B37-F405-4990-A165-746488AA0584}">
      <dgm:prSet/>
      <dgm:spPr/>
      <dgm:t>
        <a:bodyPr/>
        <a:lstStyle/>
        <a:p>
          <a:endParaRPr lang="en-US"/>
        </a:p>
      </dgm:t>
    </dgm:pt>
    <dgm:pt modelId="{62C5CA8C-1EFA-41EB-9C90-80146B6E6A04}">
      <dgm:prSet/>
      <dgm:spPr/>
      <dgm:t>
        <a:bodyPr/>
        <a:lstStyle/>
        <a:p>
          <a:r>
            <a:rPr lang="en-US"/>
            <a:t>Become</a:t>
          </a:r>
        </a:p>
      </dgm:t>
    </dgm:pt>
    <dgm:pt modelId="{616554FE-7D44-4E7F-BE8F-D6D247068044}" type="parTrans" cxnId="{6B39057E-174A-48E9-A949-13AA0A522E4F}">
      <dgm:prSet/>
      <dgm:spPr/>
      <dgm:t>
        <a:bodyPr/>
        <a:lstStyle/>
        <a:p>
          <a:endParaRPr lang="en-US"/>
        </a:p>
      </dgm:t>
    </dgm:pt>
    <dgm:pt modelId="{7338B651-E137-4F2F-8F40-4BA5A2444087}" type="sibTrans" cxnId="{6B39057E-174A-48E9-A949-13AA0A522E4F}">
      <dgm:prSet/>
      <dgm:spPr/>
      <dgm:t>
        <a:bodyPr/>
        <a:lstStyle/>
        <a:p>
          <a:endParaRPr lang="en-US"/>
        </a:p>
      </dgm:t>
    </dgm:pt>
    <dgm:pt modelId="{71FBFF6B-9D83-407D-9A52-2B0886912391}">
      <dgm:prSet/>
      <dgm:spPr/>
      <dgm:t>
        <a:bodyPr/>
        <a:lstStyle/>
        <a:p>
          <a:r>
            <a:rPr lang="en-US"/>
            <a:t>Become familiar with outside agencies and their programs and connect families with relevant agencies, when appropriate </a:t>
          </a:r>
        </a:p>
      </dgm:t>
    </dgm:pt>
    <dgm:pt modelId="{62BEC21E-F6F3-49F6-B4C2-8BC11DB405B4}" type="parTrans" cxnId="{3C13E89D-F58F-4C12-BC7B-712463B4096C}">
      <dgm:prSet/>
      <dgm:spPr/>
      <dgm:t>
        <a:bodyPr/>
        <a:lstStyle/>
        <a:p>
          <a:endParaRPr lang="en-US"/>
        </a:p>
      </dgm:t>
    </dgm:pt>
    <dgm:pt modelId="{18EAE95F-120A-46BF-B4FE-029B500CB63B}" type="sibTrans" cxnId="{3C13E89D-F58F-4C12-BC7B-712463B4096C}">
      <dgm:prSet/>
      <dgm:spPr/>
      <dgm:t>
        <a:bodyPr/>
        <a:lstStyle/>
        <a:p>
          <a:endParaRPr lang="en-US"/>
        </a:p>
      </dgm:t>
    </dgm:pt>
    <dgm:pt modelId="{F9B2A815-1335-4BCA-A235-4D11A25D340C}">
      <dgm:prSet/>
      <dgm:spPr/>
      <dgm:t>
        <a:bodyPr/>
        <a:lstStyle/>
        <a:p>
          <a:r>
            <a:rPr lang="en-US"/>
            <a:t>Coordinate</a:t>
          </a:r>
        </a:p>
      </dgm:t>
    </dgm:pt>
    <dgm:pt modelId="{FB635DD0-5CE8-4686-82C7-E6529E38D769}" type="parTrans" cxnId="{78FD0FEC-4F2A-4DD9-A397-6FF5073DC790}">
      <dgm:prSet/>
      <dgm:spPr/>
      <dgm:t>
        <a:bodyPr/>
        <a:lstStyle/>
        <a:p>
          <a:endParaRPr lang="en-US"/>
        </a:p>
      </dgm:t>
    </dgm:pt>
    <dgm:pt modelId="{25736A85-A15B-426C-9477-5CCF23490CEC}" type="sibTrans" cxnId="{78FD0FEC-4F2A-4DD9-A397-6FF5073DC790}">
      <dgm:prSet/>
      <dgm:spPr/>
      <dgm:t>
        <a:bodyPr/>
        <a:lstStyle/>
        <a:p>
          <a:endParaRPr lang="en-US"/>
        </a:p>
      </dgm:t>
    </dgm:pt>
    <dgm:pt modelId="{0E29C9D8-C186-4CF4-BE1C-3A23D802CF7E}">
      <dgm:prSet/>
      <dgm:spPr/>
      <dgm:t>
        <a:bodyPr/>
        <a:lstStyle/>
        <a:p>
          <a:r>
            <a:rPr lang="en-US" dirty="0"/>
            <a:t>Coordinate IEP meetings including all stakeholders </a:t>
          </a:r>
        </a:p>
      </dgm:t>
    </dgm:pt>
    <dgm:pt modelId="{E15F3D6F-71DD-4DE2-8592-1983A944B6C1}" type="parTrans" cxnId="{C162CDEB-03AB-4BE1-A4F7-C80828AA650A}">
      <dgm:prSet/>
      <dgm:spPr/>
      <dgm:t>
        <a:bodyPr/>
        <a:lstStyle/>
        <a:p>
          <a:endParaRPr lang="en-US"/>
        </a:p>
      </dgm:t>
    </dgm:pt>
    <dgm:pt modelId="{462FF038-8272-4835-B83B-A9B19FA086C7}" type="sibTrans" cxnId="{C162CDEB-03AB-4BE1-A4F7-C80828AA650A}">
      <dgm:prSet/>
      <dgm:spPr/>
      <dgm:t>
        <a:bodyPr/>
        <a:lstStyle/>
        <a:p>
          <a:endParaRPr lang="en-US"/>
        </a:p>
      </dgm:t>
    </dgm:pt>
    <dgm:pt modelId="{FA55CB34-2B65-4C90-A3EB-5CEA75624273}">
      <dgm:prSet/>
      <dgm:spPr/>
      <dgm:t>
        <a:bodyPr/>
        <a:lstStyle/>
        <a:p>
          <a:r>
            <a:rPr lang="en-US"/>
            <a:t>Encourage</a:t>
          </a:r>
        </a:p>
      </dgm:t>
    </dgm:pt>
    <dgm:pt modelId="{5C088B40-165A-459A-8B2C-33DFD1FE535C}" type="parTrans" cxnId="{E05894DF-4BFA-4490-99FD-D8EB63F6C464}">
      <dgm:prSet/>
      <dgm:spPr/>
      <dgm:t>
        <a:bodyPr/>
        <a:lstStyle/>
        <a:p>
          <a:endParaRPr lang="en-US"/>
        </a:p>
      </dgm:t>
    </dgm:pt>
    <dgm:pt modelId="{6C6A2049-C2F3-471B-8C11-857458D9BDFB}" type="sibTrans" cxnId="{E05894DF-4BFA-4490-99FD-D8EB63F6C464}">
      <dgm:prSet/>
      <dgm:spPr/>
      <dgm:t>
        <a:bodyPr/>
        <a:lstStyle/>
        <a:p>
          <a:endParaRPr lang="en-US"/>
        </a:p>
      </dgm:t>
    </dgm:pt>
    <dgm:pt modelId="{7398AF8B-BE85-44E4-886F-F3091567F7A9}">
      <dgm:prSet/>
      <dgm:spPr/>
      <dgm:t>
        <a:bodyPr/>
        <a:lstStyle/>
        <a:p>
          <a:r>
            <a:rPr lang="en-US"/>
            <a:t>Encourage your child to communicate with school staff about progress toward IEP goals</a:t>
          </a:r>
        </a:p>
      </dgm:t>
    </dgm:pt>
    <dgm:pt modelId="{C2579B75-9CFC-428F-A4ED-F1AD65659AAB}" type="parTrans" cxnId="{04467464-F6C1-4779-A83D-6EFCDDB59338}">
      <dgm:prSet/>
      <dgm:spPr/>
      <dgm:t>
        <a:bodyPr/>
        <a:lstStyle/>
        <a:p>
          <a:endParaRPr lang="en-US"/>
        </a:p>
      </dgm:t>
    </dgm:pt>
    <dgm:pt modelId="{9FE83382-0D4E-43A9-869B-084F06FF09A0}" type="sibTrans" cxnId="{04467464-F6C1-4779-A83D-6EFCDDB59338}">
      <dgm:prSet/>
      <dgm:spPr/>
      <dgm:t>
        <a:bodyPr/>
        <a:lstStyle/>
        <a:p>
          <a:endParaRPr lang="en-US"/>
        </a:p>
      </dgm:t>
    </dgm:pt>
    <dgm:pt modelId="{FBD99AFE-E33C-4918-BB28-37550E227A0C}" type="pres">
      <dgm:prSet presAssocID="{D3945EE5-F60D-401E-B6CD-0B5699FE8FFA}" presName="Name0" presStyleCnt="0">
        <dgm:presLayoutVars>
          <dgm:dir/>
          <dgm:animLvl val="lvl"/>
          <dgm:resizeHandles val="exact"/>
        </dgm:presLayoutVars>
      </dgm:prSet>
      <dgm:spPr/>
    </dgm:pt>
    <dgm:pt modelId="{E2C59301-F37B-4205-9474-9E9296FFE577}" type="pres">
      <dgm:prSet presAssocID="{3A3C0237-5C1B-4033-B144-6A02563A76FC}" presName="linNode" presStyleCnt="0"/>
      <dgm:spPr/>
    </dgm:pt>
    <dgm:pt modelId="{5EF75C37-B478-44FE-AF91-5CAA5BB7C96A}" type="pres">
      <dgm:prSet presAssocID="{3A3C0237-5C1B-4033-B144-6A02563A76FC}" presName="parentText" presStyleLbl="alignNode1" presStyleIdx="0" presStyleCnt="7">
        <dgm:presLayoutVars>
          <dgm:chMax val="1"/>
          <dgm:bulletEnabled/>
        </dgm:presLayoutVars>
      </dgm:prSet>
      <dgm:spPr/>
    </dgm:pt>
    <dgm:pt modelId="{D1C13819-30C7-4920-B9E1-DF4AA59B02BA}" type="pres">
      <dgm:prSet presAssocID="{3A3C0237-5C1B-4033-B144-6A02563A76FC}" presName="descendantText" presStyleLbl="alignAccFollowNode1" presStyleIdx="0" presStyleCnt="7">
        <dgm:presLayoutVars>
          <dgm:bulletEnabled/>
        </dgm:presLayoutVars>
      </dgm:prSet>
      <dgm:spPr/>
    </dgm:pt>
    <dgm:pt modelId="{D32855D4-772E-4225-A812-6D7F23A4717E}" type="pres">
      <dgm:prSet presAssocID="{99FE7E0D-606E-4367-95E1-D5D0401E48B5}" presName="sp" presStyleCnt="0"/>
      <dgm:spPr/>
    </dgm:pt>
    <dgm:pt modelId="{7A907FC9-B37A-4C5B-B9CB-521FB3C299B9}" type="pres">
      <dgm:prSet presAssocID="{DDBF3938-0E63-4BD0-9444-10B6BA73FC30}" presName="linNode" presStyleCnt="0"/>
      <dgm:spPr/>
    </dgm:pt>
    <dgm:pt modelId="{FB7FC839-7975-49EC-B42F-3DF1E5D74176}" type="pres">
      <dgm:prSet presAssocID="{DDBF3938-0E63-4BD0-9444-10B6BA73FC30}" presName="parentText" presStyleLbl="alignNode1" presStyleIdx="1" presStyleCnt="7">
        <dgm:presLayoutVars>
          <dgm:chMax val="1"/>
          <dgm:bulletEnabled/>
        </dgm:presLayoutVars>
      </dgm:prSet>
      <dgm:spPr/>
    </dgm:pt>
    <dgm:pt modelId="{58E72377-8E04-40E0-AF2C-8732087B4629}" type="pres">
      <dgm:prSet presAssocID="{DDBF3938-0E63-4BD0-9444-10B6BA73FC30}" presName="descendantText" presStyleLbl="alignAccFollowNode1" presStyleIdx="1" presStyleCnt="7">
        <dgm:presLayoutVars>
          <dgm:bulletEnabled/>
        </dgm:presLayoutVars>
      </dgm:prSet>
      <dgm:spPr/>
    </dgm:pt>
    <dgm:pt modelId="{83BAE8CE-2C27-46F9-8E0D-0708E524410A}" type="pres">
      <dgm:prSet presAssocID="{F40591A2-1205-4EC9-9B3F-81835BB7169E}" presName="sp" presStyleCnt="0"/>
      <dgm:spPr/>
    </dgm:pt>
    <dgm:pt modelId="{3AD99E8C-2666-47DB-AC0E-607B841D5650}" type="pres">
      <dgm:prSet presAssocID="{37CA99B4-B7D5-49DE-9040-EC844D8BD64F}" presName="linNode" presStyleCnt="0"/>
      <dgm:spPr/>
    </dgm:pt>
    <dgm:pt modelId="{D959A34B-6E29-4546-B264-4C1C255C92AC}" type="pres">
      <dgm:prSet presAssocID="{37CA99B4-B7D5-49DE-9040-EC844D8BD64F}" presName="parentText" presStyleLbl="alignNode1" presStyleIdx="2" presStyleCnt="7">
        <dgm:presLayoutVars>
          <dgm:chMax val="1"/>
          <dgm:bulletEnabled/>
        </dgm:presLayoutVars>
      </dgm:prSet>
      <dgm:spPr/>
    </dgm:pt>
    <dgm:pt modelId="{29FB45FC-2EB7-49D5-8EFE-0C1333915AD8}" type="pres">
      <dgm:prSet presAssocID="{37CA99B4-B7D5-49DE-9040-EC844D8BD64F}" presName="descendantText" presStyleLbl="alignAccFollowNode1" presStyleIdx="2" presStyleCnt="7">
        <dgm:presLayoutVars>
          <dgm:bulletEnabled/>
        </dgm:presLayoutVars>
      </dgm:prSet>
      <dgm:spPr/>
    </dgm:pt>
    <dgm:pt modelId="{C08BC812-412A-4A55-953A-C4B280F3EDC2}" type="pres">
      <dgm:prSet presAssocID="{B41D5EAF-2C46-4265-BDE0-0F22132DEF8F}" presName="sp" presStyleCnt="0"/>
      <dgm:spPr/>
    </dgm:pt>
    <dgm:pt modelId="{E3F6F668-CCD3-4771-AC1F-83EB8600F23B}" type="pres">
      <dgm:prSet presAssocID="{6EAF2532-C98B-4EAA-A9E3-5B543B92AAC2}" presName="linNode" presStyleCnt="0"/>
      <dgm:spPr/>
    </dgm:pt>
    <dgm:pt modelId="{6FCCC79B-ADA5-4BB3-B03E-F8F7FE0FCBEF}" type="pres">
      <dgm:prSet presAssocID="{6EAF2532-C98B-4EAA-A9E3-5B543B92AAC2}" presName="parentText" presStyleLbl="alignNode1" presStyleIdx="3" presStyleCnt="7">
        <dgm:presLayoutVars>
          <dgm:chMax val="1"/>
          <dgm:bulletEnabled/>
        </dgm:presLayoutVars>
      </dgm:prSet>
      <dgm:spPr/>
    </dgm:pt>
    <dgm:pt modelId="{D0BF1547-821D-4A73-A5B4-B1E38422A05D}" type="pres">
      <dgm:prSet presAssocID="{6EAF2532-C98B-4EAA-A9E3-5B543B92AAC2}" presName="descendantText" presStyleLbl="alignAccFollowNode1" presStyleIdx="3" presStyleCnt="7">
        <dgm:presLayoutVars>
          <dgm:bulletEnabled/>
        </dgm:presLayoutVars>
      </dgm:prSet>
      <dgm:spPr/>
    </dgm:pt>
    <dgm:pt modelId="{FA9B4BE9-70E4-43E7-AA74-0805235EC2A4}" type="pres">
      <dgm:prSet presAssocID="{EDD5102F-7FD7-4FA5-9D8E-0C99225DB56D}" presName="sp" presStyleCnt="0"/>
      <dgm:spPr/>
    </dgm:pt>
    <dgm:pt modelId="{D1146A0B-6756-42ED-8B07-04AE5C79DC3D}" type="pres">
      <dgm:prSet presAssocID="{62C5CA8C-1EFA-41EB-9C90-80146B6E6A04}" presName="linNode" presStyleCnt="0"/>
      <dgm:spPr/>
    </dgm:pt>
    <dgm:pt modelId="{A301F330-AD95-443C-8776-0A9753A7CDD4}" type="pres">
      <dgm:prSet presAssocID="{62C5CA8C-1EFA-41EB-9C90-80146B6E6A04}" presName="parentText" presStyleLbl="alignNode1" presStyleIdx="4" presStyleCnt="7">
        <dgm:presLayoutVars>
          <dgm:chMax val="1"/>
          <dgm:bulletEnabled/>
        </dgm:presLayoutVars>
      </dgm:prSet>
      <dgm:spPr/>
    </dgm:pt>
    <dgm:pt modelId="{0385DC86-268B-4192-AAB2-1E0DE2D37465}" type="pres">
      <dgm:prSet presAssocID="{62C5CA8C-1EFA-41EB-9C90-80146B6E6A04}" presName="descendantText" presStyleLbl="alignAccFollowNode1" presStyleIdx="4" presStyleCnt="7">
        <dgm:presLayoutVars>
          <dgm:bulletEnabled/>
        </dgm:presLayoutVars>
      </dgm:prSet>
      <dgm:spPr/>
    </dgm:pt>
    <dgm:pt modelId="{476DA449-E6F9-42F7-B2EF-7CF6B24088E4}" type="pres">
      <dgm:prSet presAssocID="{7338B651-E137-4F2F-8F40-4BA5A2444087}" presName="sp" presStyleCnt="0"/>
      <dgm:spPr/>
    </dgm:pt>
    <dgm:pt modelId="{7BDF1249-2BDE-4EDA-A8C1-1599426C2865}" type="pres">
      <dgm:prSet presAssocID="{F9B2A815-1335-4BCA-A235-4D11A25D340C}" presName="linNode" presStyleCnt="0"/>
      <dgm:spPr/>
    </dgm:pt>
    <dgm:pt modelId="{9470A369-0EB9-4604-A600-05CA83D1CABD}" type="pres">
      <dgm:prSet presAssocID="{F9B2A815-1335-4BCA-A235-4D11A25D340C}" presName="parentText" presStyleLbl="alignNode1" presStyleIdx="5" presStyleCnt="7">
        <dgm:presLayoutVars>
          <dgm:chMax val="1"/>
          <dgm:bulletEnabled/>
        </dgm:presLayoutVars>
      </dgm:prSet>
      <dgm:spPr/>
    </dgm:pt>
    <dgm:pt modelId="{4D6DA6D3-A10E-4095-BB30-F2AE63F944AB}" type="pres">
      <dgm:prSet presAssocID="{F9B2A815-1335-4BCA-A235-4D11A25D340C}" presName="descendantText" presStyleLbl="alignAccFollowNode1" presStyleIdx="5" presStyleCnt="7">
        <dgm:presLayoutVars>
          <dgm:bulletEnabled/>
        </dgm:presLayoutVars>
      </dgm:prSet>
      <dgm:spPr/>
    </dgm:pt>
    <dgm:pt modelId="{940E565E-F001-4323-953A-E4E443D1DEC2}" type="pres">
      <dgm:prSet presAssocID="{25736A85-A15B-426C-9477-5CCF23490CEC}" presName="sp" presStyleCnt="0"/>
      <dgm:spPr/>
    </dgm:pt>
    <dgm:pt modelId="{D778FB23-CF0C-452A-96E0-4D3B12427641}" type="pres">
      <dgm:prSet presAssocID="{FA55CB34-2B65-4C90-A3EB-5CEA75624273}" presName="linNode" presStyleCnt="0"/>
      <dgm:spPr/>
    </dgm:pt>
    <dgm:pt modelId="{2F8BB356-581D-4009-A77D-994CA983C019}" type="pres">
      <dgm:prSet presAssocID="{FA55CB34-2B65-4C90-A3EB-5CEA75624273}" presName="parentText" presStyleLbl="alignNode1" presStyleIdx="6" presStyleCnt="7">
        <dgm:presLayoutVars>
          <dgm:chMax val="1"/>
          <dgm:bulletEnabled/>
        </dgm:presLayoutVars>
      </dgm:prSet>
      <dgm:spPr/>
    </dgm:pt>
    <dgm:pt modelId="{49F209F0-42C7-449F-A1EC-4166A6764344}" type="pres">
      <dgm:prSet presAssocID="{FA55CB34-2B65-4C90-A3EB-5CEA75624273}" presName="descendantText" presStyleLbl="alignAccFollowNode1" presStyleIdx="6" presStyleCnt="7">
        <dgm:presLayoutVars>
          <dgm:bulletEnabled/>
        </dgm:presLayoutVars>
      </dgm:prSet>
      <dgm:spPr/>
    </dgm:pt>
  </dgm:ptLst>
  <dgm:cxnLst>
    <dgm:cxn modelId="{150E911C-3FCC-432E-8007-6DDE00FFA640}" srcId="{DDBF3938-0E63-4BD0-9444-10B6BA73FC30}" destId="{AA220B38-1C8E-4B74-BCE2-EBB51152BC41}" srcOrd="0" destOrd="0" parTransId="{FDEF55C9-1956-4B23-A2B1-E4B38A24F43C}" sibTransId="{77F7FEA2-C462-457F-8BE3-5CC77248B8F1}"/>
    <dgm:cxn modelId="{F7784A25-E675-4357-9669-28C510DD0021}" type="presOf" srcId="{3A3C0237-5C1B-4033-B144-6A02563A76FC}" destId="{5EF75C37-B478-44FE-AF91-5CAA5BB7C96A}" srcOrd="0" destOrd="0" presId="urn:microsoft.com/office/officeart/2016/7/layout/VerticalSolidActionList"/>
    <dgm:cxn modelId="{C8786E2E-41DF-4258-B09B-BC0BD735D17C}" srcId="{D3945EE5-F60D-401E-B6CD-0B5699FE8FFA}" destId="{DDBF3938-0E63-4BD0-9444-10B6BA73FC30}" srcOrd="1" destOrd="0" parTransId="{64BF2010-2795-4D3B-8F03-2EF34514336A}" sibTransId="{F40591A2-1205-4EC9-9B3F-81835BB7169E}"/>
    <dgm:cxn modelId="{3C838130-D427-43E7-92BF-8CA0F28CB902}" type="presOf" srcId="{A60095CE-7BD7-477F-BC88-3B8B6265E870}" destId="{D1C13819-30C7-4920-B9E1-DF4AA59B02BA}" srcOrd="0" destOrd="0" presId="urn:microsoft.com/office/officeart/2016/7/layout/VerticalSolidActionList"/>
    <dgm:cxn modelId="{C7979B37-F405-4990-A165-746488AA0584}" srcId="{6EAF2532-C98B-4EAA-A9E3-5B543B92AAC2}" destId="{E726DE56-C10A-4766-859D-468372034FDE}" srcOrd="0" destOrd="0" parTransId="{6A9AC39E-F201-4E41-ABC1-4743CE8AE93C}" sibTransId="{986EE2D8-5006-4F2E-B49E-07BCAFAEA5F7}"/>
    <dgm:cxn modelId="{04467464-F6C1-4779-A83D-6EFCDDB59338}" srcId="{FA55CB34-2B65-4C90-A3EB-5CEA75624273}" destId="{7398AF8B-BE85-44E4-886F-F3091567F7A9}" srcOrd="0" destOrd="0" parTransId="{C2579B75-9CFC-428F-A4ED-F1AD65659AAB}" sibTransId="{9FE83382-0D4E-43A9-869B-084F06FF09A0}"/>
    <dgm:cxn modelId="{8325B76B-D9D8-4A6A-8224-3DF6296AFD18}" srcId="{D3945EE5-F60D-401E-B6CD-0B5699FE8FFA}" destId="{37CA99B4-B7D5-49DE-9040-EC844D8BD64F}" srcOrd="2" destOrd="0" parTransId="{CA139FFA-270B-4E8E-84C6-DC7028C5D14F}" sibTransId="{B41D5EAF-2C46-4265-BDE0-0F22132DEF8F}"/>
    <dgm:cxn modelId="{921FCB4B-CF3F-4153-B7FE-5BD29D9EAC96}" type="presOf" srcId="{37CA99B4-B7D5-49DE-9040-EC844D8BD64F}" destId="{D959A34B-6E29-4546-B264-4C1C255C92AC}" srcOrd="0" destOrd="0" presId="urn:microsoft.com/office/officeart/2016/7/layout/VerticalSolidActionList"/>
    <dgm:cxn modelId="{6B39057E-174A-48E9-A949-13AA0A522E4F}" srcId="{D3945EE5-F60D-401E-B6CD-0B5699FE8FFA}" destId="{62C5CA8C-1EFA-41EB-9C90-80146B6E6A04}" srcOrd="4" destOrd="0" parTransId="{616554FE-7D44-4E7F-BE8F-D6D247068044}" sibTransId="{7338B651-E137-4F2F-8F40-4BA5A2444087}"/>
    <dgm:cxn modelId="{2EC46B7E-CE24-4607-AD57-4C57E5A66DF4}" type="presOf" srcId="{F9B2A815-1335-4BCA-A235-4D11A25D340C}" destId="{9470A369-0EB9-4604-A600-05CA83D1CABD}" srcOrd="0" destOrd="0" presId="urn:microsoft.com/office/officeart/2016/7/layout/VerticalSolidActionList"/>
    <dgm:cxn modelId="{32E82D82-EEFA-4989-826F-F426270E0690}" type="presOf" srcId="{71FBFF6B-9D83-407D-9A52-2B0886912391}" destId="{0385DC86-268B-4192-AAB2-1E0DE2D37465}" srcOrd="0" destOrd="0" presId="urn:microsoft.com/office/officeart/2016/7/layout/VerticalSolidActionList"/>
    <dgm:cxn modelId="{3C13E89D-F58F-4C12-BC7B-712463B4096C}" srcId="{62C5CA8C-1EFA-41EB-9C90-80146B6E6A04}" destId="{71FBFF6B-9D83-407D-9A52-2B0886912391}" srcOrd="0" destOrd="0" parTransId="{62BEC21E-F6F3-49F6-B4C2-8BC11DB405B4}" sibTransId="{18EAE95F-120A-46BF-B4FE-029B500CB63B}"/>
    <dgm:cxn modelId="{B04998AA-C731-492C-B67A-E516EC0BF537}" srcId="{D3945EE5-F60D-401E-B6CD-0B5699FE8FFA}" destId="{3A3C0237-5C1B-4033-B144-6A02563A76FC}" srcOrd="0" destOrd="0" parTransId="{28EBA419-0C19-4858-ABF5-51AEDA419C25}" sibTransId="{99FE7E0D-606E-4367-95E1-D5D0401E48B5}"/>
    <dgm:cxn modelId="{25B531B0-E792-4606-A793-D16FE6326A9B}" type="presOf" srcId="{6A0B2AEC-86E3-4A48-A8CB-7138C45953AD}" destId="{29FB45FC-2EB7-49D5-8EFE-0C1333915AD8}" srcOrd="0" destOrd="0" presId="urn:microsoft.com/office/officeart/2016/7/layout/VerticalSolidActionList"/>
    <dgm:cxn modelId="{F94A8CB2-B25B-4CDD-B884-4547948AA21D}" type="presOf" srcId="{DDBF3938-0E63-4BD0-9444-10B6BA73FC30}" destId="{FB7FC839-7975-49EC-B42F-3DF1E5D74176}" srcOrd="0" destOrd="0" presId="urn:microsoft.com/office/officeart/2016/7/layout/VerticalSolidActionList"/>
    <dgm:cxn modelId="{278BB8BC-76D1-44E8-BDA9-0075D4A9168E}" srcId="{D3945EE5-F60D-401E-B6CD-0B5699FE8FFA}" destId="{6EAF2532-C98B-4EAA-A9E3-5B543B92AAC2}" srcOrd="3" destOrd="0" parTransId="{9408664A-1588-4947-99F4-3D5ABA27D913}" sibTransId="{EDD5102F-7FD7-4FA5-9D8E-0C99225DB56D}"/>
    <dgm:cxn modelId="{729443C8-844E-4A2E-AE5C-F791D278D503}" type="presOf" srcId="{FA55CB34-2B65-4C90-A3EB-5CEA75624273}" destId="{2F8BB356-581D-4009-A77D-994CA983C019}" srcOrd="0" destOrd="0" presId="urn:microsoft.com/office/officeart/2016/7/layout/VerticalSolidActionList"/>
    <dgm:cxn modelId="{EEC809CA-BBE1-427A-AC61-C0A23EF86A9C}" type="presOf" srcId="{AA220B38-1C8E-4B74-BCE2-EBB51152BC41}" destId="{58E72377-8E04-40E0-AF2C-8732087B4629}" srcOrd="0" destOrd="0" presId="urn:microsoft.com/office/officeart/2016/7/layout/VerticalSolidActionList"/>
    <dgm:cxn modelId="{9BE85DD0-1307-4972-9F0E-817B00F4E020}" srcId="{3A3C0237-5C1B-4033-B144-6A02563A76FC}" destId="{A60095CE-7BD7-477F-BC88-3B8B6265E870}" srcOrd="0" destOrd="0" parTransId="{539B0A5C-4F0E-4CFA-8BD4-E98C46416BD1}" sibTransId="{725F3361-7515-4EE2-92DB-7A20FFABB858}"/>
    <dgm:cxn modelId="{856199D7-5982-41DC-81B0-2F639D3DF65B}" type="presOf" srcId="{6EAF2532-C98B-4EAA-A9E3-5B543B92AAC2}" destId="{6FCCC79B-ADA5-4BB3-B03E-F8F7FE0FCBEF}" srcOrd="0" destOrd="0" presId="urn:microsoft.com/office/officeart/2016/7/layout/VerticalSolidActionList"/>
    <dgm:cxn modelId="{542170DC-C7D5-4E18-A073-F721B37D56A8}" type="presOf" srcId="{D3945EE5-F60D-401E-B6CD-0B5699FE8FFA}" destId="{FBD99AFE-E33C-4918-BB28-37550E227A0C}" srcOrd="0" destOrd="0" presId="urn:microsoft.com/office/officeart/2016/7/layout/VerticalSolidActionList"/>
    <dgm:cxn modelId="{E05894DF-4BFA-4490-99FD-D8EB63F6C464}" srcId="{D3945EE5-F60D-401E-B6CD-0B5699FE8FFA}" destId="{FA55CB34-2B65-4C90-A3EB-5CEA75624273}" srcOrd="6" destOrd="0" parTransId="{5C088B40-165A-459A-8B2C-33DFD1FE535C}" sibTransId="{6C6A2049-C2F3-471B-8C11-857458D9BDFB}"/>
    <dgm:cxn modelId="{6ED60AE3-6AE2-4AFB-BEB7-BBCA4EED5DE3}" type="presOf" srcId="{7398AF8B-BE85-44E4-886F-F3091567F7A9}" destId="{49F209F0-42C7-449F-A1EC-4166A6764344}" srcOrd="0" destOrd="0" presId="urn:microsoft.com/office/officeart/2016/7/layout/VerticalSolidActionList"/>
    <dgm:cxn modelId="{674993E8-2569-4D53-9A83-4170BC05271A}" srcId="{37CA99B4-B7D5-49DE-9040-EC844D8BD64F}" destId="{6A0B2AEC-86E3-4A48-A8CB-7138C45953AD}" srcOrd="0" destOrd="0" parTransId="{3861DA5B-F738-4563-968B-4033B07F0C33}" sibTransId="{C665E20F-826E-4389-804E-357724A9C4C0}"/>
    <dgm:cxn modelId="{C162CDEB-03AB-4BE1-A4F7-C80828AA650A}" srcId="{F9B2A815-1335-4BCA-A235-4D11A25D340C}" destId="{0E29C9D8-C186-4CF4-BE1C-3A23D802CF7E}" srcOrd="0" destOrd="0" parTransId="{E15F3D6F-71DD-4DE2-8592-1983A944B6C1}" sibTransId="{462FF038-8272-4835-B83B-A9B19FA086C7}"/>
    <dgm:cxn modelId="{78FD0FEC-4F2A-4DD9-A397-6FF5073DC790}" srcId="{D3945EE5-F60D-401E-B6CD-0B5699FE8FFA}" destId="{F9B2A815-1335-4BCA-A235-4D11A25D340C}" srcOrd="5" destOrd="0" parTransId="{FB635DD0-5CE8-4686-82C7-E6529E38D769}" sibTransId="{25736A85-A15B-426C-9477-5CCF23490CEC}"/>
    <dgm:cxn modelId="{EF56D8F0-05A2-4DE3-B692-86E77478A83C}" type="presOf" srcId="{62C5CA8C-1EFA-41EB-9C90-80146B6E6A04}" destId="{A301F330-AD95-443C-8776-0A9753A7CDD4}" srcOrd="0" destOrd="0" presId="urn:microsoft.com/office/officeart/2016/7/layout/VerticalSolidActionList"/>
    <dgm:cxn modelId="{659326F4-C05D-4C59-B51E-1CACF2D2AA7E}" type="presOf" srcId="{0E29C9D8-C186-4CF4-BE1C-3A23D802CF7E}" destId="{4D6DA6D3-A10E-4095-BB30-F2AE63F944AB}" srcOrd="0" destOrd="0" presId="urn:microsoft.com/office/officeart/2016/7/layout/VerticalSolidActionList"/>
    <dgm:cxn modelId="{C42505F9-EA40-44DD-92E6-73519A622EE2}" type="presOf" srcId="{E726DE56-C10A-4766-859D-468372034FDE}" destId="{D0BF1547-821D-4A73-A5B4-B1E38422A05D}" srcOrd="0" destOrd="0" presId="urn:microsoft.com/office/officeart/2016/7/layout/VerticalSolidActionList"/>
    <dgm:cxn modelId="{BC8E4981-5D8F-4BBF-9470-CF15A1EFC851}" type="presParOf" srcId="{FBD99AFE-E33C-4918-BB28-37550E227A0C}" destId="{E2C59301-F37B-4205-9474-9E9296FFE577}" srcOrd="0" destOrd="0" presId="urn:microsoft.com/office/officeart/2016/7/layout/VerticalSolidActionList"/>
    <dgm:cxn modelId="{43C11A38-0CF2-485D-AB4B-CD08BD316F1A}" type="presParOf" srcId="{E2C59301-F37B-4205-9474-9E9296FFE577}" destId="{5EF75C37-B478-44FE-AF91-5CAA5BB7C96A}" srcOrd="0" destOrd="0" presId="urn:microsoft.com/office/officeart/2016/7/layout/VerticalSolidActionList"/>
    <dgm:cxn modelId="{403C8309-E29F-4B5C-9A2F-CA634C901D39}" type="presParOf" srcId="{E2C59301-F37B-4205-9474-9E9296FFE577}" destId="{D1C13819-30C7-4920-B9E1-DF4AA59B02BA}" srcOrd="1" destOrd="0" presId="urn:microsoft.com/office/officeart/2016/7/layout/VerticalSolidActionList"/>
    <dgm:cxn modelId="{34D49F48-7576-4C8C-A635-78CFDF5BB800}" type="presParOf" srcId="{FBD99AFE-E33C-4918-BB28-37550E227A0C}" destId="{D32855D4-772E-4225-A812-6D7F23A4717E}" srcOrd="1" destOrd="0" presId="urn:microsoft.com/office/officeart/2016/7/layout/VerticalSolidActionList"/>
    <dgm:cxn modelId="{97725860-78D7-4E21-978D-EF627020B3FD}" type="presParOf" srcId="{FBD99AFE-E33C-4918-BB28-37550E227A0C}" destId="{7A907FC9-B37A-4C5B-B9CB-521FB3C299B9}" srcOrd="2" destOrd="0" presId="urn:microsoft.com/office/officeart/2016/7/layout/VerticalSolidActionList"/>
    <dgm:cxn modelId="{05DBEF78-3E88-4EB9-B944-208896AADF2E}" type="presParOf" srcId="{7A907FC9-B37A-4C5B-B9CB-521FB3C299B9}" destId="{FB7FC839-7975-49EC-B42F-3DF1E5D74176}" srcOrd="0" destOrd="0" presId="urn:microsoft.com/office/officeart/2016/7/layout/VerticalSolidActionList"/>
    <dgm:cxn modelId="{1578E75B-2E22-4293-A229-0A6B6F828C12}" type="presParOf" srcId="{7A907FC9-B37A-4C5B-B9CB-521FB3C299B9}" destId="{58E72377-8E04-40E0-AF2C-8732087B4629}" srcOrd="1" destOrd="0" presId="urn:microsoft.com/office/officeart/2016/7/layout/VerticalSolidActionList"/>
    <dgm:cxn modelId="{58395E22-D955-43EF-824F-A0F4B5CA8508}" type="presParOf" srcId="{FBD99AFE-E33C-4918-BB28-37550E227A0C}" destId="{83BAE8CE-2C27-46F9-8E0D-0708E524410A}" srcOrd="3" destOrd="0" presId="urn:microsoft.com/office/officeart/2016/7/layout/VerticalSolidActionList"/>
    <dgm:cxn modelId="{02CA0A5D-7501-4990-B6BF-47E5BD0BA4BD}" type="presParOf" srcId="{FBD99AFE-E33C-4918-BB28-37550E227A0C}" destId="{3AD99E8C-2666-47DB-AC0E-607B841D5650}" srcOrd="4" destOrd="0" presId="urn:microsoft.com/office/officeart/2016/7/layout/VerticalSolidActionList"/>
    <dgm:cxn modelId="{E37F48FA-4C95-4AD0-8755-55410312DBAE}" type="presParOf" srcId="{3AD99E8C-2666-47DB-AC0E-607B841D5650}" destId="{D959A34B-6E29-4546-B264-4C1C255C92AC}" srcOrd="0" destOrd="0" presId="urn:microsoft.com/office/officeart/2016/7/layout/VerticalSolidActionList"/>
    <dgm:cxn modelId="{0FF54914-4D59-4F50-AE50-AB08FFFCEEFE}" type="presParOf" srcId="{3AD99E8C-2666-47DB-AC0E-607B841D5650}" destId="{29FB45FC-2EB7-49D5-8EFE-0C1333915AD8}" srcOrd="1" destOrd="0" presId="urn:microsoft.com/office/officeart/2016/7/layout/VerticalSolidActionList"/>
    <dgm:cxn modelId="{D6F8CCB0-771A-417B-A300-51413F820C22}" type="presParOf" srcId="{FBD99AFE-E33C-4918-BB28-37550E227A0C}" destId="{C08BC812-412A-4A55-953A-C4B280F3EDC2}" srcOrd="5" destOrd="0" presId="urn:microsoft.com/office/officeart/2016/7/layout/VerticalSolidActionList"/>
    <dgm:cxn modelId="{1AD9B573-349B-4DB2-9DFA-7379965E2314}" type="presParOf" srcId="{FBD99AFE-E33C-4918-BB28-37550E227A0C}" destId="{E3F6F668-CCD3-4771-AC1F-83EB8600F23B}" srcOrd="6" destOrd="0" presId="urn:microsoft.com/office/officeart/2016/7/layout/VerticalSolidActionList"/>
    <dgm:cxn modelId="{F0828ADB-640F-452B-A457-53C2D635AF0C}" type="presParOf" srcId="{E3F6F668-CCD3-4771-AC1F-83EB8600F23B}" destId="{6FCCC79B-ADA5-4BB3-B03E-F8F7FE0FCBEF}" srcOrd="0" destOrd="0" presId="urn:microsoft.com/office/officeart/2016/7/layout/VerticalSolidActionList"/>
    <dgm:cxn modelId="{88926C6D-CB9C-4BA9-B3D9-2E0679860A86}" type="presParOf" srcId="{E3F6F668-CCD3-4771-AC1F-83EB8600F23B}" destId="{D0BF1547-821D-4A73-A5B4-B1E38422A05D}" srcOrd="1" destOrd="0" presId="urn:microsoft.com/office/officeart/2016/7/layout/VerticalSolidActionList"/>
    <dgm:cxn modelId="{F220594C-14B6-47AF-8966-A66645561E0E}" type="presParOf" srcId="{FBD99AFE-E33C-4918-BB28-37550E227A0C}" destId="{FA9B4BE9-70E4-43E7-AA74-0805235EC2A4}" srcOrd="7" destOrd="0" presId="urn:microsoft.com/office/officeart/2016/7/layout/VerticalSolidActionList"/>
    <dgm:cxn modelId="{D695E050-5ECF-463B-B902-CABF33748DDC}" type="presParOf" srcId="{FBD99AFE-E33C-4918-BB28-37550E227A0C}" destId="{D1146A0B-6756-42ED-8B07-04AE5C79DC3D}" srcOrd="8" destOrd="0" presId="urn:microsoft.com/office/officeart/2016/7/layout/VerticalSolidActionList"/>
    <dgm:cxn modelId="{1DD6C9CE-5F3F-4095-BEF4-96B79BB4E3D0}" type="presParOf" srcId="{D1146A0B-6756-42ED-8B07-04AE5C79DC3D}" destId="{A301F330-AD95-443C-8776-0A9753A7CDD4}" srcOrd="0" destOrd="0" presId="urn:microsoft.com/office/officeart/2016/7/layout/VerticalSolidActionList"/>
    <dgm:cxn modelId="{E8193D33-1E0B-4F65-A1AC-E17A70949CDE}" type="presParOf" srcId="{D1146A0B-6756-42ED-8B07-04AE5C79DC3D}" destId="{0385DC86-268B-4192-AAB2-1E0DE2D37465}" srcOrd="1" destOrd="0" presId="urn:microsoft.com/office/officeart/2016/7/layout/VerticalSolidActionList"/>
    <dgm:cxn modelId="{2677460A-7D4E-44B4-9321-49C5554FC087}" type="presParOf" srcId="{FBD99AFE-E33C-4918-BB28-37550E227A0C}" destId="{476DA449-E6F9-42F7-B2EF-7CF6B24088E4}" srcOrd="9" destOrd="0" presId="urn:microsoft.com/office/officeart/2016/7/layout/VerticalSolidActionList"/>
    <dgm:cxn modelId="{9952B7EE-CA67-4E76-ABD4-7218559EF53B}" type="presParOf" srcId="{FBD99AFE-E33C-4918-BB28-37550E227A0C}" destId="{7BDF1249-2BDE-4EDA-A8C1-1599426C2865}" srcOrd="10" destOrd="0" presId="urn:microsoft.com/office/officeart/2016/7/layout/VerticalSolidActionList"/>
    <dgm:cxn modelId="{FCEA5691-F506-4597-9BFB-B9151F7D6198}" type="presParOf" srcId="{7BDF1249-2BDE-4EDA-A8C1-1599426C2865}" destId="{9470A369-0EB9-4604-A600-05CA83D1CABD}" srcOrd="0" destOrd="0" presId="urn:microsoft.com/office/officeart/2016/7/layout/VerticalSolidActionList"/>
    <dgm:cxn modelId="{C112BD79-710A-4233-AC3D-5F6102558A1B}" type="presParOf" srcId="{7BDF1249-2BDE-4EDA-A8C1-1599426C2865}" destId="{4D6DA6D3-A10E-4095-BB30-F2AE63F944AB}" srcOrd="1" destOrd="0" presId="urn:microsoft.com/office/officeart/2016/7/layout/VerticalSolidActionList"/>
    <dgm:cxn modelId="{9A2973B7-5C16-48C5-96A0-45ED70FB6B41}" type="presParOf" srcId="{FBD99AFE-E33C-4918-BB28-37550E227A0C}" destId="{940E565E-F001-4323-953A-E4E443D1DEC2}" srcOrd="11" destOrd="0" presId="urn:microsoft.com/office/officeart/2016/7/layout/VerticalSolidActionList"/>
    <dgm:cxn modelId="{55BC2CD1-04D6-4EDA-8E9C-26335CB9496D}" type="presParOf" srcId="{FBD99AFE-E33C-4918-BB28-37550E227A0C}" destId="{D778FB23-CF0C-452A-96E0-4D3B12427641}" srcOrd="12" destOrd="0" presId="urn:microsoft.com/office/officeart/2016/7/layout/VerticalSolidActionList"/>
    <dgm:cxn modelId="{4EFA6311-6A70-4865-868F-90124987E39A}" type="presParOf" srcId="{D778FB23-CF0C-452A-96E0-4D3B12427641}" destId="{2F8BB356-581D-4009-A77D-994CA983C019}" srcOrd="0" destOrd="0" presId="urn:microsoft.com/office/officeart/2016/7/layout/VerticalSolidActionList"/>
    <dgm:cxn modelId="{293DA1E7-D4D2-408E-9732-DAA92A6637B8}" type="presParOf" srcId="{D778FB23-CF0C-452A-96E0-4D3B12427641}" destId="{49F209F0-42C7-449F-A1EC-4166A676434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FCAC70-BE53-43A4-A691-5E6E4E4C23A1}" type="doc">
      <dgm:prSet loTypeId="urn:microsoft.com/office/officeart/2016/7/layout/VerticalHollowActionList" loCatId="List" qsTypeId="urn:microsoft.com/office/officeart/2005/8/quickstyle/simple4" qsCatId="simple" csTypeId="urn:microsoft.com/office/officeart/2005/8/colors/colorful5" csCatId="colorful"/>
      <dgm:spPr/>
      <dgm:t>
        <a:bodyPr/>
        <a:lstStyle/>
        <a:p>
          <a:endParaRPr lang="en-US"/>
        </a:p>
      </dgm:t>
    </dgm:pt>
    <dgm:pt modelId="{8307D32D-1561-47A5-9B41-64058C156602}">
      <dgm:prSet/>
      <dgm:spPr/>
      <dgm:t>
        <a:bodyPr/>
        <a:lstStyle/>
        <a:p>
          <a:r>
            <a:rPr lang="en-US"/>
            <a:t>Assess</a:t>
          </a:r>
        </a:p>
      </dgm:t>
    </dgm:pt>
    <dgm:pt modelId="{DE706E05-7B91-4A00-A206-EFBD0C0C2947}" type="parTrans" cxnId="{E4C57ECE-9408-4CE2-86BA-D8AC907255BB}">
      <dgm:prSet/>
      <dgm:spPr/>
      <dgm:t>
        <a:bodyPr/>
        <a:lstStyle/>
        <a:p>
          <a:endParaRPr lang="en-US"/>
        </a:p>
      </dgm:t>
    </dgm:pt>
    <dgm:pt modelId="{5029F7BB-FAD7-4528-8420-57E5E464448E}" type="sibTrans" cxnId="{E4C57ECE-9408-4CE2-86BA-D8AC907255BB}">
      <dgm:prSet/>
      <dgm:spPr/>
      <dgm:t>
        <a:bodyPr/>
        <a:lstStyle/>
        <a:p>
          <a:endParaRPr lang="en-US"/>
        </a:p>
      </dgm:t>
    </dgm:pt>
    <dgm:pt modelId="{34D77AE3-A442-448D-8645-58A95666E4F0}">
      <dgm:prSet/>
      <dgm:spPr/>
      <dgm:t>
        <a:bodyPr/>
        <a:lstStyle/>
        <a:p>
          <a:r>
            <a:rPr lang="en-US"/>
            <a:t>Assess your child’s career interests and skills for desired career path </a:t>
          </a:r>
        </a:p>
      </dgm:t>
    </dgm:pt>
    <dgm:pt modelId="{03220001-E770-428F-AD49-BA7F255359EA}" type="parTrans" cxnId="{414406DE-CC38-4288-A9EE-2EFE052A9BCE}">
      <dgm:prSet/>
      <dgm:spPr/>
      <dgm:t>
        <a:bodyPr/>
        <a:lstStyle/>
        <a:p>
          <a:endParaRPr lang="en-US"/>
        </a:p>
      </dgm:t>
    </dgm:pt>
    <dgm:pt modelId="{ABBF0CB5-FF30-49B3-A250-29704232C0F3}" type="sibTrans" cxnId="{414406DE-CC38-4288-A9EE-2EFE052A9BCE}">
      <dgm:prSet/>
      <dgm:spPr/>
      <dgm:t>
        <a:bodyPr/>
        <a:lstStyle/>
        <a:p>
          <a:endParaRPr lang="en-US"/>
        </a:p>
      </dgm:t>
    </dgm:pt>
    <dgm:pt modelId="{FD433BFA-7ED3-4809-B09C-E2CB440B7862}">
      <dgm:prSet/>
      <dgm:spPr/>
      <dgm:t>
        <a:bodyPr/>
        <a:lstStyle/>
        <a:p>
          <a:r>
            <a:rPr lang="en-US"/>
            <a:t>Develop</a:t>
          </a:r>
        </a:p>
      </dgm:t>
    </dgm:pt>
    <dgm:pt modelId="{F36B1144-0E19-4044-9A57-86E07ED9B34C}" type="parTrans" cxnId="{41C81608-D31D-4C0E-8D6F-DD434F1AE46D}">
      <dgm:prSet/>
      <dgm:spPr/>
      <dgm:t>
        <a:bodyPr/>
        <a:lstStyle/>
        <a:p>
          <a:endParaRPr lang="en-US"/>
        </a:p>
      </dgm:t>
    </dgm:pt>
    <dgm:pt modelId="{D3E72F3F-5F81-40FC-90CA-3878CC5C5316}" type="sibTrans" cxnId="{41C81608-D31D-4C0E-8D6F-DD434F1AE46D}">
      <dgm:prSet/>
      <dgm:spPr/>
      <dgm:t>
        <a:bodyPr/>
        <a:lstStyle/>
        <a:p>
          <a:endParaRPr lang="en-US"/>
        </a:p>
      </dgm:t>
    </dgm:pt>
    <dgm:pt modelId="{214011F9-2A38-4739-8B4B-9D13F48FD5D5}">
      <dgm:prSet/>
      <dgm:spPr/>
      <dgm:t>
        <a:bodyPr/>
        <a:lstStyle/>
        <a:p>
          <a:r>
            <a:rPr lang="en-US"/>
            <a:t>Develop a plan for your child’s time in high school </a:t>
          </a:r>
        </a:p>
      </dgm:t>
    </dgm:pt>
    <dgm:pt modelId="{68CEA5C4-B15A-47C9-B9F9-EA01EAADAD20}" type="parTrans" cxnId="{B22FBEB5-435A-4218-8BF6-D5DBADF2C80F}">
      <dgm:prSet/>
      <dgm:spPr/>
      <dgm:t>
        <a:bodyPr/>
        <a:lstStyle/>
        <a:p>
          <a:endParaRPr lang="en-US"/>
        </a:p>
      </dgm:t>
    </dgm:pt>
    <dgm:pt modelId="{42390D2E-620A-4347-AB96-7F5D0BFAF22D}" type="sibTrans" cxnId="{B22FBEB5-435A-4218-8BF6-D5DBADF2C80F}">
      <dgm:prSet/>
      <dgm:spPr/>
      <dgm:t>
        <a:bodyPr/>
        <a:lstStyle/>
        <a:p>
          <a:endParaRPr lang="en-US"/>
        </a:p>
      </dgm:t>
    </dgm:pt>
    <dgm:pt modelId="{55CD58A8-615C-4D6B-B4C4-188B3C84D929}">
      <dgm:prSet/>
      <dgm:spPr/>
      <dgm:t>
        <a:bodyPr/>
        <a:lstStyle/>
        <a:p>
          <a:r>
            <a:rPr lang="en-US"/>
            <a:t>Develop / update</a:t>
          </a:r>
        </a:p>
      </dgm:t>
    </dgm:pt>
    <dgm:pt modelId="{284EFF25-C23E-4B51-8469-013C200A0B79}" type="parTrans" cxnId="{426DB757-DB88-4B5B-B293-C3CC3DE905FF}">
      <dgm:prSet/>
      <dgm:spPr/>
      <dgm:t>
        <a:bodyPr/>
        <a:lstStyle/>
        <a:p>
          <a:endParaRPr lang="en-US"/>
        </a:p>
      </dgm:t>
    </dgm:pt>
    <dgm:pt modelId="{556A6BAD-2D06-4B6B-A5D2-3A61496902E6}" type="sibTrans" cxnId="{426DB757-DB88-4B5B-B293-C3CC3DE905FF}">
      <dgm:prSet/>
      <dgm:spPr/>
      <dgm:t>
        <a:bodyPr/>
        <a:lstStyle/>
        <a:p>
          <a:endParaRPr lang="en-US"/>
        </a:p>
      </dgm:t>
    </dgm:pt>
    <dgm:pt modelId="{43505831-CE8F-4D0C-AE73-776475265263}">
      <dgm:prSet/>
      <dgm:spPr/>
      <dgm:t>
        <a:bodyPr/>
        <a:lstStyle/>
        <a:p>
          <a:r>
            <a:rPr lang="en-US"/>
            <a:t>Develop / update your child’s annual transition plan, along with your child and other IEP team members </a:t>
          </a:r>
        </a:p>
      </dgm:t>
    </dgm:pt>
    <dgm:pt modelId="{BE8DF57E-F44C-44E8-97E6-6834AA5FFFE1}" type="parTrans" cxnId="{6A1D36D4-5609-488D-8AD1-CC7752564C64}">
      <dgm:prSet/>
      <dgm:spPr/>
      <dgm:t>
        <a:bodyPr/>
        <a:lstStyle/>
        <a:p>
          <a:endParaRPr lang="en-US"/>
        </a:p>
      </dgm:t>
    </dgm:pt>
    <dgm:pt modelId="{05DFE14B-E7E5-4C6B-A4BE-57693B835D39}" type="sibTrans" cxnId="{6A1D36D4-5609-488D-8AD1-CC7752564C64}">
      <dgm:prSet/>
      <dgm:spPr/>
      <dgm:t>
        <a:bodyPr/>
        <a:lstStyle/>
        <a:p>
          <a:endParaRPr lang="en-US"/>
        </a:p>
      </dgm:t>
    </dgm:pt>
    <dgm:pt modelId="{C578D02A-D340-4AFA-8D3F-AF5428998473}">
      <dgm:prSet/>
      <dgm:spPr/>
      <dgm:t>
        <a:bodyPr/>
        <a:lstStyle/>
        <a:p>
          <a:r>
            <a:rPr lang="en-US"/>
            <a:t>Lead</a:t>
          </a:r>
        </a:p>
      </dgm:t>
    </dgm:pt>
    <dgm:pt modelId="{30F9B34C-03A2-4932-B613-751C0A929D5A}" type="parTrans" cxnId="{EB3D1949-34D5-4189-8662-C067FD1986D4}">
      <dgm:prSet/>
      <dgm:spPr/>
      <dgm:t>
        <a:bodyPr/>
        <a:lstStyle/>
        <a:p>
          <a:endParaRPr lang="en-US"/>
        </a:p>
      </dgm:t>
    </dgm:pt>
    <dgm:pt modelId="{8C829C63-C84F-4A23-927E-4F7B905F4636}" type="sibTrans" cxnId="{EB3D1949-34D5-4189-8662-C067FD1986D4}">
      <dgm:prSet/>
      <dgm:spPr/>
      <dgm:t>
        <a:bodyPr/>
        <a:lstStyle/>
        <a:p>
          <a:endParaRPr lang="en-US"/>
        </a:p>
      </dgm:t>
    </dgm:pt>
    <dgm:pt modelId="{A5F6045B-777C-4CF3-985C-7535FA34B2A4}">
      <dgm:prSet/>
      <dgm:spPr/>
      <dgm:t>
        <a:bodyPr/>
        <a:lstStyle/>
        <a:p>
          <a:r>
            <a:rPr lang="en-US" dirty="0"/>
            <a:t>Lead conversations about your child’s strengths, interests, needs, and preferences </a:t>
          </a:r>
        </a:p>
      </dgm:t>
    </dgm:pt>
    <dgm:pt modelId="{A999E29B-90B6-42EF-AA8A-5221F031B528}" type="parTrans" cxnId="{48A3E1EA-D17E-4706-8ACE-DE3A244C94A6}">
      <dgm:prSet/>
      <dgm:spPr/>
      <dgm:t>
        <a:bodyPr/>
        <a:lstStyle/>
        <a:p>
          <a:endParaRPr lang="en-US"/>
        </a:p>
      </dgm:t>
    </dgm:pt>
    <dgm:pt modelId="{1F6DA00C-624B-475C-8E7E-463840A8DD09}" type="sibTrans" cxnId="{48A3E1EA-D17E-4706-8ACE-DE3A244C94A6}">
      <dgm:prSet/>
      <dgm:spPr/>
      <dgm:t>
        <a:bodyPr/>
        <a:lstStyle/>
        <a:p>
          <a:endParaRPr lang="en-US"/>
        </a:p>
      </dgm:t>
    </dgm:pt>
    <dgm:pt modelId="{822A4D2F-F60A-417E-B6F2-CCBB76DCB3AE}">
      <dgm:prSet/>
      <dgm:spPr/>
      <dgm:t>
        <a:bodyPr/>
        <a:lstStyle/>
        <a:p>
          <a:r>
            <a:rPr lang="en-US"/>
            <a:t>Discuss</a:t>
          </a:r>
        </a:p>
      </dgm:t>
    </dgm:pt>
    <dgm:pt modelId="{25CE10D4-21E1-4A2C-8ECD-C42F53256A37}" type="parTrans" cxnId="{80135687-AD5C-4374-879B-679A93364E3D}">
      <dgm:prSet/>
      <dgm:spPr/>
      <dgm:t>
        <a:bodyPr/>
        <a:lstStyle/>
        <a:p>
          <a:endParaRPr lang="en-US"/>
        </a:p>
      </dgm:t>
    </dgm:pt>
    <dgm:pt modelId="{96E4678B-2CC9-4AC1-BFBA-EE7C25D0AC56}" type="sibTrans" cxnId="{80135687-AD5C-4374-879B-679A93364E3D}">
      <dgm:prSet/>
      <dgm:spPr/>
      <dgm:t>
        <a:bodyPr/>
        <a:lstStyle/>
        <a:p>
          <a:endParaRPr lang="en-US"/>
        </a:p>
      </dgm:t>
    </dgm:pt>
    <dgm:pt modelId="{18F34F70-4BD4-4547-8292-9C75BCEF04C7}">
      <dgm:prSet/>
      <dgm:spPr/>
      <dgm:t>
        <a:bodyPr/>
        <a:lstStyle/>
        <a:p>
          <a:r>
            <a:rPr lang="en-US"/>
            <a:t>Discuss graduation requirements, diploma pathways, post-school options, and resources with you and your child </a:t>
          </a:r>
        </a:p>
      </dgm:t>
    </dgm:pt>
    <dgm:pt modelId="{E0384872-468E-49E4-ABB2-B5B4725A2A59}" type="parTrans" cxnId="{3246D147-5719-46A2-852D-324497E29740}">
      <dgm:prSet/>
      <dgm:spPr/>
      <dgm:t>
        <a:bodyPr/>
        <a:lstStyle/>
        <a:p>
          <a:endParaRPr lang="en-US"/>
        </a:p>
      </dgm:t>
    </dgm:pt>
    <dgm:pt modelId="{B92F11F3-A34A-4428-86F5-BF06A1126F79}" type="sibTrans" cxnId="{3246D147-5719-46A2-852D-324497E29740}">
      <dgm:prSet/>
      <dgm:spPr/>
      <dgm:t>
        <a:bodyPr/>
        <a:lstStyle/>
        <a:p>
          <a:endParaRPr lang="en-US"/>
        </a:p>
      </dgm:t>
    </dgm:pt>
    <dgm:pt modelId="{84A277A4-D69E-448F-9789-2F75DBBC6D88}">
      <dgm:prSet/>
      <dgm:spPr/>
      <dgm:t>
        <a:bodyPr/>
        <a:lstStyle/>
        <a:p>
          <a:r>
            <a:rPr lang="en-US"/>
            <a:t>Provide</a:t>
          </a:r>
        </a:p>
      </dgm:t>
    </dgm:pt>
    <dgm:pt modelId="{52CDFFB6-DC5A-4CF5-A176-1EDC466DE8B2}" type="parTrans" cxnId="{5D04048D-2EC5-4DCF-B292-E15C211EC092}">
      <dgm:prSet/>
      <dgm:spPr/>
      <dgm:t>
        <a:bodyPr/>
        <a:lstStyle/>
        <a:p>
          <a:endParaRPr lang="en-US"/>
        </a:p>
      </dgm:t>
    </dgm:pt>
    <dgm:pt modelId="{F3F5DF4F-038F-484F-86E8-14BEC640E994}" type="sibTrans" cxnId="{5D04048D-2EC5-4DCF-B292-E15C211EC092}">
      <dgm:prSet/>
      <dgm:spPr/>
      <dgm:t>
        <a:bodyPr/>
        <a:lstStyle/>
        <a:p>
          <a:endParaRPr lang="en-US"/>
        </a:p>
      </dgm:t>
    </dgm:pt>
    <dgm:pt modelId="{AB17D45C-69B6-46CF-95B7-F4C5CC64C2BE}">
      <dgm:prSet/>
      <dgm:spPr/>
      <dgm:t>
        <a:bodyPr/>
        <a:lstStyle/>
        <a:p>
          <a:r>
            <a:rPr lang="en-US"/>
            <a:t>Provide advice on the courses that will help your child reach their goals</a:t>
          </a:r>
        </a:p>
      </dgm:t>
    </dgm:pt>
    <dgm:pt modelId="{AA77BEF8-5C99-4130-BFDD-2864AB17559C}" type="parTrans" cxnId="{4E7DFEBD-8A0C-4FE4-A4F4-593F27D62BA6}">
      <dgm:prSet/>
      <dgm:spPr/>
      <dgm:t>
        <a:bodyPr/>
        <a:lstStyle/>
        <a:p>
          <a:endParaRPr lang="en-US"/>
        </a:p>
      </dgm:t>
    </dgm:pt>
    <dgm:pt modelId="{EA7EF569-1691-4B11-9F42-29B3A5D965D8}" type="sibTrans" cxnId="{4E7DFEBD-8A0C-4FE4-A4F4-593F27D62BA6}">
      <dgm:prSet/>
      <dgm:spPr/>
      <dgm:t>
        <a:bodyPr/>
        <a:lstStyle/>
        <a:p>
          <a:endParaRPr lang="en-US"/>
        </a:p>
      </dgm:t>
    </dgm:pt>
    <dgm:pt modelId="{E484286A-48F4-4D9D-9F8B-AFB3F1D13DB9}" type="pres">
      <dgm:prSet presAssocID="{85FCAC70-BE53-43A4-A691-5E6E4E4C23A1}" presName="Name0" presStyleCnt="0">
        <dgm:presLayoutVars>
          <dgm:dir/>
          <dgm:animLvl val="lvl"/>
          <dgm:resizeHandles val="exact"/>
        </dgm:presLayoutVars>
      </dgm:prSet>
      <dgm:spPr/>
    </dgm:pt>
    <dgm:pt modelId="{30FE2DF9-B3FA-43E7-AD79-B0ED7827549A}" type="pres">
      <dgm:prSet presAssocID="{8307D32D-1561-47A5-9B41-64058C156602}" presName="linNode" presStyleCnt="0"/>
      <dgm:spPr/>
    </dgm:pt>
    <dgm:pt modelId="{2E72A7F8-355F-4507-B532-B4D21DFD9FB0}" type="pres">
      <dgm:prSet presAssocID="{8307D32D-1561-47A5-9B41-64058C156602}" presName="parentText" presStyleLbl="solidFgAcc1" presStyleIdx="0" presStyleCnt="6">
        <dgm:presLayoutVars>
          <dgm:chMax val="1"/>
          <dgm:bulletEnabled/>
        </dgm:presLayoutVars>
      </dgm:prSet>
      <dgm:spPr/>
    </dgm:pt>
    <dgm:pt modelId="{5DD7AC71-7FAC-496F-B4A7-637DF295E70C}" type="pres">
      <dgm:prSet presAssocID="{8307D32D-1561-47A5-9B41-64058C156602}" presName="descendantText" presStyleLbl="alignNode1" presStyleIdx="0" presStyleCnt="6">
        <dgm:presLayoutVars>
          <dgm:bulletEnabled/>
        </dgm:presLayoutVars>
      </dgm:prSet>
      <dgm:spPr/>
    </dgm:pt>
    <dgm:pt modelId="{54C0EBA9-1F2F-4082-A0B6-19EB673A581F}" type="pres">
      <dgm:prSet presAssocID="{5029F7BB-FAD7-4528-8420-57E5E464448E}" presName="sp" presStyleCnt="0"/>
      <dgm:spPr/>
    </dgm:pt>
    <dgm:pt modelId="{CCE1E551-EF1F-4FA8-9D89-7631A4610FA6}" type="pres">
      <dgm:prSet presAssocID="{FD433BFA-7ED3-4809-B09C-E2CB440B7862}" presName="linNode" presStyleCnt="0"/>
      <dgm:spPr/>
    </dgm:pt>
    <dgm:pt modelId="{F689A50D-5098-492B-AAA7-FF55EE62A6C4}" type="pres">
      <dgm:prSet presAssocID="{FD433BFA-7ED3-4809-B09C-E2CB440B7862}" presName="parentText" presStyleLbl="solidFgAcc1" presStyleIdx="1" presStyleCnt="6">
        <dgm:presLayoutVars>
          <dgm:chMax val="1"/>
          <dgm:bulletEnabled/>
        </dgm:presLayoutVars>
      </dgm:prSet>
      <dgm:spPr/>
    </dgm:pt>
    <dgm:pt modelId="{53625464-506E-4C55-A8FD-D3624C8858F7}" type="pres">
      <dgm:prSet presAssocID="{FD433BFA-7ED3-4809-B09C-E2CB440B7862}" presName="descendantText" presStyleLbl="alignNode1" presStyleIdx="1" presStyleCnt="6">
        <dgm:presLayoutVars>
          <dgm:bulletEnabled/>
        </dgm:presLayoutVars>
      </dgm:prSet>
      <dgm:spPr/>
    </dgm:pt>
    <dgm:pt modelId="{1A67F868-DBA1-4F21-8E3B-F29519B7F4A0}" type="pres">
      <dgm:prSet presAssocID="{D3E72F3F-5F81-40FC-90CA-3878CC5C5316}" presName="sp" presStyleCnt="0"/>
      <dgm:spPr/>
    </dgm:pt>
    <dgm:pt modelId="{A61110C9-BCA1-4CDC-8E60-E96222E103BB}" type="pres">
      <dgm:prSet presAssocID="{55CD58A8-615C-4D6B-B4C4-188B3C84D929}" presName="linNode" presStyleCnt="0"/>
      <dgm:spPr/>
    </dgm:pt>
    <dgm:pt modelId="{69B65099-FB1E-4560-BEC0-F15ED2B88679}" type="pres">
      <dgm:prSet presAssocID="{55CD58A8-615C-4D6B-B4C4-188B3C84D929}" presName="parentText" presStyleLbl="solidFgAcc1" presStyleIdx="2" presStyleCnt="6">
        <dgm:presLayoutVars>
          <dgm:chMax val="1"/>
          <dgm:bulletEnabled/>
        </dgm:presLayoutVars>
      </dgm:prSet>
      <dgm:spPr/>
    </dgm:pt>
    <dgm:pt modelId="{8A016548-E8BD-4917-A83F-AA4917D4CF51}" type="pres">
      <dgm:prSet presAssocID="{55CD58A8-615C-4D6B-B4C4-188B3C84D929}" presName="descendantText" presStyleLbl="alignNode1" presStyleIdx="2" presStyleCnt="6">
        <dgm:presLayoutVars>
          <dgm:bulletEnabled/>
        </dgm:presLayoutVars>
      </dgm:prSet>
      <dgm:spPr/>
    </dgm:pt>
    <dgm:pt modelId="{4D3CE758-23CC-4CD7-A1C3-0DE177441F2D}" type="pres">
      <dgm:prSet presAssocID="{556A6BAD-2D06-4B6B-A5D2-3A61496902E6}" presName="sp" presStyleCnt="0"/>
      <dgm:spPr/>
    </dgm:pt>
    <dgm:pt modelId="{9D3432AC-65F5-4E25-992B-A8A7DA11BF4D}" type="pres">
      <dgm:prSet presAssocID="{C578D02A-D340-4AFA-8D3F-AF5428998473}" presName="linNode" presStyleCnt="0"/>
      <dgm:spPr/>
    </dgm:pt>
    <dgm:pt modelId="{92C85C42-62E2-4111-804A-9D30A6B0970C}" type="pres">
      <dgm:prSet presAssocID="{C578D02A-D340-4AFA-8D3F-AF5428998473}" presName="parentText" presStyleLbl="solidFgAcc1" presStyleIdx="3" presStyleCnt="6">
        <dgm:presLayoutVars>
          <dgm:chMax val="1"/>
          <dgm:bulletEnabled/>
        </dgm:presLayoutVars>
      </dgm:prSet>
      <dgm:spPr/>
    </dgm:pt>
    <dgm:pt modelId="{13E08378-BBB5-41ED-BC9F-3A1A83E9998C}" type="pres">
      <dgm:prSet presAssocID="{C578D02A-D340-4AFA-8D3F-AF5428998473}" presName="descendantText" presStyleLbl="alignNode1" presStyleIdx="3" presStyleCnt="6">
        <dgm:presLayoutVars>
          <dgm:bulletEnabled/>
        </dgm:presLayoutVars>
      </dgm:prSet>
      <dgm:spPr/>
    </dgm:pt>
    <dgm:pt modelId="{866B2B82-B58A-4492-B622-A686A1355BFC}" type="pres">
      <dgm:prSet presAssocID="{8C829C63-C84F-4A23-927E-4F7B905F4636}" presName="sp" presStyleCnt="0"/>
      <dgm:spPr/>
    </dgm:pt>
    <dgm:pt modelId="{F9931A1B-B926-4CD1-AD6C-8653AD69D125}" type="pres">
      <dgm:prSet presAssocID="{822A4D2F-F60A-417E-B6F2-CCBB76DCB3AE}" presName="linNode" presStyleCnt="0"/>
      <dgm:spPr/>
    </dgm:pt>
    <dgm:pt modelId="{81E280D6-D082-4F68-A4E1-F179A31F389B}" type="pres">
      <dgm:prSet presAssocID="{822A4D2F-F60A-417E-B6F2-CCBB76DCB3AE}" presName="parentText" presStyleLbl="solidFgAcc1" presStyleIdx="4" presStyleCnt="6">
        <dgm:presLayoutVars>
          <dgm:chMax val="1"/>
          <dgm:bulletEnabled/>
        </dgm:presLayoutVars>
      </dgm:prSet>
      <dgm:spPr/>
    </dgm:pt>
    <dgm:pt modelId="{7AFD77BB-9421-4009-8EE8-84B1C5582721}" type="pres">
      <dgm:prSet presAssocID="{822A4D2F-F60A-417E-B6F2-CCBB76DCB3AE}" presName="descendantText" presStyleLbl="alignNode1" presStyleIdx="4" presStyleCnt="6">
        <dgm:presLayoutVars>
          <dgm:bulletEnabled/>
        </dgm:presLayoutVars>
      </dgm:prSet>
      <dgm:spPr/>
    </dgm:pt>
    <dgm:pt modelId="{B821B2CB-916E-4604-A6B4-AFC2B5CAD58A}" type="pres">
      <dgm:prSet presAssocID="{96E4678B-2CC9-4AC1-BFBA-EE7C25D0AC56}" presName="sp" presStyleCnt="0"/>
      <dgm:spPr/>
    </dgm:pt>
    <dgm:pt modelId="{5A2B6F6F-2E4E-4DAE-BD53-40A6B494B7FA}" type="pres">
      <dgm:prSet presAssocID="{84A277A4-D69E-448F-9789-2F75DBBC6D88}" presName="linNode" presStyleCnt="0"/>
      <dgm:spPr/>
    </dgm:pt>
    <dgm:pt modelId="{8F962699-E688-4008-B0EA-3A6ECDCEB6F0}" type="pres">
      <dgm:prSet presAssocID="{84A277A4-D69E-448F-9789-2F75DBBC6D88}" presName="parentText" presStyleLbl="solidFgAcc1" presStyleIdx="5" presStyleCnt="6">
        <dgm:presLayoutVars>
          <dgm:chMax val="1"/>
          <dgm:bulletEnabled/>
        </dgm:presLayoutVars>
      </dgm:prSet>
      <dgm:spPr/>
    </dgm:pt>
    <dgm:pt modelId="{72DDDFB6-54E4-41AE-A065-C3CBEA4FB188}" type="pres">
      <dgm:prSet presAssocID="{84A277A4-D69E-448F-9789-2F75DBBC6D88}" presName="descendantText" presStyleLbl="alignNode1" presStyleIdx="5" presStyleCnt="6">
        <dgm:presLayoutVars>
          <dgm:bulletEnabled/>
        </dgm:presLayoutVars>
      </dgm:prSet>
      <dgm:spPr/>
    </dgm:pt>
  </dgm:ptLst>
  <dgm:cxnLst>
    <dgm:cxn modelId="{41C81608-D31D-4C0E-8D6F-DD434F1AE46D}" srcId="{85FCAC70-BE53-43A4-A691-5E6E4E4C23A1}" destId="{FD433BFA-7ED3-4809-B09C-E2CB440B7862}" srcOrd="1" destOrd="0" parTransId="{F36B1144-0E19-4044-9A57-86E07ED9B34C}" sibTransId="{D3E72F3F-5F81-40FC-90CA-3878CC5C5316}"/>
    <dgm:cxn modelId="{92FB9008-D618-46B3-8E2C-47144A2186D8}" type="presOf" srcId="{A5F6045B-777C-4CF3-985C-7535FA34B2A4}" destId="{13E08378-BBB5-41ED-BC9F-3A1A83E9998C}" srcOrd="0" destOrd="0" presId="urn:microsoft.com/office/officeart/2016/7/layout/VerticalHollowActionList"/>
    <dgm:cxn modelId="{6AED970A-481E-4EF4-9E48-75DC01ED6F97}" type="presOf" srcId="{84A277A4-D69E-448F-9789-2F75DBBC6D88}" destId="{8F962699-E688-4008-B0EA-3A6ECDCEB6F0}" srcOrd="0" destOrd="0" presId="urn:microsoft.com/office/officeart/2016/7/layout/VerticalHollowActionList"/>
    <dgm:cxn modelId="{45D1AB0A-8BAB-406F-B6C6-E75A79269D56}" type="presOf" srcId="{8307D32D-1561-47A5-9B41-64058C156602}" destId="{2E72A7F8-355F-4507-B532-B4D21DFD9FB0}" srcOrd="0" destOrd="0" presId="urn:microsoft.com/office/officeart/2016/7/layout/VerticalHollowActionList"/>
    <dgm:cxn modelId="{333D7210-2C96-4380-91A2-C765D3C87FEB}" type="presOf" srcId="{55CD58A8-615C-4D6B-B4C4-188B3C84D929}" destId="{69B65099-FB1E-4560-BEC0-F15ED2B88679}" srcOrd="0" destOrd="0" presId="urn:microsoft.com/office/officeart/2016/7/layout/VerticalHollowActionList"/>
    <dgm:cxn modelId="{66D93123-76AD-4C6D-8CEA-E0A40BA9CDA5}" type="presOf" srcId="{C578D02A-D340-4AFA-8D3F-AF5428998473}" destId="{92C85C42-62E2-4111-804A-9D30A6B0970C}" srcOrd="0" destOrd="0" presId="urn:microsoft.com/office/officeart/2016/7/layout/VerticalHollowActionList"/>
    <dgm:cxn modelId="{7AFD2438-A8F3-4031-B669-16ABDF0F8D31}" type="presOf" srcId="{34D77AE3-A442-448D-8645-58A95666E4F0}" destId="{5DD7AC71-7FAC-496F-B4A7-637DF295E70C}" srcOrd="0" destOrd="0" presId="urn:microsoft.com/office/officeart/2016/7/layout/VerticalHollowActionList"/>
    <dgm:cxn modelId="{3246D147-5719-46A2-852D-324497E29740}" srcId="{822A4D2F-F60A-417E-B6F2-CCBB76DCB3AE}" destId="{18F34F70-4BD4-4547-8292-9C75BCEF04C7}" srcOrd="0" destOrd="0" parTransId="{E0384872-468E-49E4-ABB2-B5B4725A2A59}" sibTransId="{B92F11F3-A34A-4428-86F5-BF06A1126F79}"/>
    <dgm:cxn modelId="{EB3D1949-34D5-4189-8662-C067FD1986D4}" srcId="{85FCAC70-BE53-43A4-A691-5E6E4E4C23A1}" destId="{C578D02A-D340-4AFA-8D3F-AF5428998473}" srcOrd="3" destOrd="0" parTransId="{30F9B34C-03A2-4932-B613-751C0A929D5A}" sibTransId="{8C829C63-C84F-4A23-927E-4F7B905F4636}"/>
    <dgm:cxn modelId="{80B1846A-4AB4-4F3A-820C-065BA5513CDC}" type="presOf" srcId="{822A4D2F-F60A-417E-B6F2-CCBB76DCB3AE}" destId="{81E280D6-D082-4F68-A4E1-F179A31F389B}" srcOrd="0" destOrd="0" presId="urn:microsoft.com/office/officeart/2016/7/layout/VerticalHollowActionList"/>
    <dgm:cxn modelId="{EF9EC754-7171-448C-A95A-474DE7CAA668}" type="presOf" srcId="{FD433BFA-7ED3-4809-B09C-E2CB440B7862}" destId="{F689A50D-5098-492B-AAA7-FF55EE62A6C4}" srcOrd="0" destOrd="0" presId="urn:microsoft.com/office/officeart/2016/7/layout/VerticalHollowActionList"/>
    <dgm:cxn modelId="{426DB757-DB88-4B5B-B293-C3CC3DE905FF}" srcId="{85FCAC70-BE53-43A4-A691-5E6E4E4C23A1}" destId="{55CD58A8-615C-4D6B-B4C4-188B3C84D929}" srcOrd="2" destOrd="0" parTransId="{284EFF25-C23E-4B51-8469-013C200A0B79}" sibTransId="{556A6BAD-2D06-4B6B-A5D2-3A61496902E6}"/>
    <dgm:cxn modelId="{80135687-AD5C-4374-879B-679A93364E3D}" srcId="{85FCAC70-BE53-43A4-A691-5E6E4E4C23A1}" destId="{822A4D2F-F60A-417E-B6F2-CCBB76DCB3AE}" srcOrd="4" destOrd="0" parTransId="{25CE10D4-21E1-4A2C-8ECD-C42F53256A37}" sibTransId="{96E4678B-2CC9-4AC1-BFBA-EE7C25D0AC56}"/>
    <dgm:cxn modelId="{5D04048D-2EC5-4DCF-B292-E15C211EC092}" srcId="{85FCAC70-BE53-43A4-A691-5E6E4E4C23A1}" destId="{84A277A4-D69E-448F-9789-2F75DBBC6D88}" srcOrd="5" destOrd="0" parTransId="{52CDFFB6-DC5A-4CF5-A176-1EDC466DE8B2}" sibTransId="{F3F5DF4F-038F-484F-86E8-14BEC640E994}"/>
    <dgm:cxn modelId="{B22FBEB5-435A-4218-8BF6-D5DBADF2C80F}" srcId="{FD433BFA-7ED3-4809-B09C-E2CB440B7862}" destId="{214011F9-2A38-4739-8B4B-9D13F48FD5D5}" srcOrd="0" destOrd="0" parTransId="{68CEA5C4-B15A-47C9-B9F9-EA01EAADAD20}" sibTransId="{42390D2E-620A-4347-AB96-7F5D0BFAF22D}"/>
    <dgm:cxn modelId="{4E7DFEBD-8A0C-4FE4-A4F4-593F27D62BA6}" srcId="{84A277A4-D69E-448F-9789-2F75DBBC6D88}" destId="{AB17D45C-69B6-46CF-95B7-F4C5CC64C2BE}" srcOrd="0" destOrd="0" parTransId="{AA77BEF8-5C99-4130-BFDD-2864AB17559C}" sibTransId="{EA7EF569-1691-4B11-9F42-29B3A5D965D8}"/>
    <dgm:cxn modelId="{B972FEBF-D6BD-431C-A9D7-ECAF85E9D2A0}" type="presOf" srcId="{18F34F70-4BD4-4547-8292-9C75BCEF04C7}" destId="{7AFD77BB-9421-4009-8EE8-84B1C5582721}" srcOrd="0" destOrd="0" presId="urn:microsoft.com/office/officeart/2016/7/layout/VerticalHollowActionList"/>
    <dgm:cxn modelId="{656E31CE-707C-4078-B74A-608EB84C5522}" type="presOf" srcId="{AB17D45C-69B6-46CF-95B7-F4C5CC64C2BE}" destId="{72DDDFB6-54E4-41AE-A065-C3CBEA4FB188}" srcOrd="0" destOrd="0" presId="urn:microsoft.com/office/officeart/2016/7/layout/VerticalHollowActionList"/>
    <dgm:cxn modelId="{CEB73BCE-25E0-4B74-AC7E-DBF079061D0D}" type="presOf" srcId="{214011F9-2A38-4739-8B4B-9D13F48FD5D5}" destId="{53625464-506E-4C55-A8FD-D3624C8858F7}" srcOrd="0" destOrd="0" presId="urn:microsoft.com/office/officeart/2016/7/layout/VerticalHollowActionList"/>
    <dgm:cxn modelId="{E4C57ECE-9408-4CE2-86BA-D8AC907255BB}" srcId="{85FCAC70-BE53-43A4-A691-5E6E4E4C23A1}" destId="{8307D32D-1561-47A5-9B41-64058C156602}" srcOrd="0" destOrd="0" parTransId="{DE706E05-7B91-4A00-A206-EFBD0C0C2947}" sibTransId="{5029F7BB-FAD7-4528-8420-57E5E464448E}"/>
    <dgm:cxn modelId="{6A1D36D4-5609-488D-8AD1-CC7752564C64}" srcId="{55CD58A8-615C-4D6B-B4C4-188B3C84D929}" destId="{43505831-CE8F-4D0C-AE73-776475265263}" srcOrd="0" destOrd="0" parTransId="{BE8DF57E-F44C-44E8-97E6-6834AA5FFFE1}" sibTransId="{05DFE14B-E7E5-4C6B-A4BE-57693B835D39}"/>
    <dgm:cxn modelId="{414406DE-CC38-4288-A9EE-2EFE052A9BCE}" srcId="{8307D32D-1561-47A5-9B41-64058C156602}" destId="{34D77AE3-A442-448D-8645-58A95666E4F0}" srcOrd="0" destOrd="0" parTransId="{03220001-E770-428F-AD49-BA7F255359EA}" sibTransId="{ABBF0CB5-FF30-49B3-A250-29704232C0F3}"/>
    <dgm:cxn modelId="{48A3E1EA-D17E-4706-8ACE-DE3A244C94A6}" srcId="{C578D02A-D340-4AFA-8D3F-AF5428998473}" destId="{A5F6045B-777C-4CF3-985C-7535FA34B2A4}" srcOrd="0" destOrd="0" parTransId="{A999E29B-90B6-42EF-AA8A-5221F031B528}" sibTransId="{1F6DA00C-624B-475C-8E7E-463840A8DD09}"/>
    <dgm:cxn modelId="{354705F0-83D6-4F9A-B7D1-DA192E2EE7C4}" type="presOf" srcId="{43505831-CE8F-4D0C-AE73-776475265263}" destId="{8A016548-E8BD-4917-A83F-AA4917D4CF51}" srcOrd="0" destOrd="0" presId="urn:microsoft.com/office/officeart/2016/7/layout/VerticalHollowActionList"/>
    <dgm:cxn modelId="{D21D9BFE-7A3C-49E6-B6C3-513C7320F6EF}" type="presOf" srcId="{85FCAC70-BE53-43A4-A691-5E6E4E4C23A1}" destId="{E484286A-48F4-4D9D-9F8B-AFB3F1D13DB9}" srcOrd="0" destOrd="0" presId="urn:microsoft.com/office/officeart/2016/7/layout/VerticalHollowActionList"/>
    <dgm:cxn modelId="{C659EF95-9F68-4C2D-8534-10230000F5E3}" type="presParOf" srcId="{E484286A-48F4-4D9D-9F8B-AFB3F1D13DB9}" destId="{30FE2DF9-B3FA-43E7-AD79-B0ED7827549A}" srcOrd="0" destOrd="0" presId="urn:microsoft.com/office/officeart/2016/7/layout/VerticalHollowActionList"/>
    <dgm:cxn modelId="{1C68B868-C473-43DB-8310-B7AC4C498C91}" type="presParOf" srcId="{30FE2DF9-B3FA-43E7-AD79-B0ED7827549A}" destId="{2E72A7F8-355F-4507-B532-B4D21DFD9FB0}" srcOrd="0" destOrd="0" presId="urn:microsoft.com/office/officeart/2016/7/layout/VerticalHollowActionList"/>
    <dgm:cxn modelId="{FE0154D5-F501-41F3-B879-BB653E43541F}" type="presParOf" srcId="{30FE2DF9-B3FA-43E7-AD79-B0ED7827549A}" destId="{5DD7AC71-7FAC-496F-B4A7-637DF295E70C}" srcOrd="1" destOrd="0" presId="urn:microsoft.com/office/officeart/2016/7/layout/VerticalHollowActionList"/>
    <dgm:cxn modelId="{BF12CA44-39DB-4D50-A265-ED0F49993902}" type="presParOf" srcId="{E484286A-48F4-4D9D-9F8B-AFB3F1D13DB9}" destId="{54C0EBA9-1F2F-4082-A0B6-19EB673A581F}" srcOrd="1" destOrd="0" presId="urn:microsoft.com/office/officeart/2016/7/layout/VerticalHollowActionList"/>
    <dgm:cxn modelId="{B9BA575B-6746-43CE-8C92-3CFE6F635352}" type="presParOf" srcId="{E484286A-48F4-4D9D-9F8B-AFB3F1D13DB9}" destId="{CCE1E551-EF1F-4FA8-9D89-7631A4610FA6}" srcOrd="2" destOrd="0" presId="urn:microsoft.com/office/officeart/2016/7/layout/VerticalHollowActionList"/>
    <dgm:cxn modelId="{C240FB90-1920-4D3D-80D3-13EBF9F7E5D3}" type="presParOf" srcId="{CCE1E551-EF1F-4FA8-9D89-7631A4610FA6}" destId="{F689A50D-5098-492B-AAA7-FF55EE62A6C4}" srcOrd="0" destOrd="0" presId="urn:microsoft.com/office/officeart/2016/7/layout/VerticalHollowActionList"/>
    <dgm:cxn modelId="{EF8E76B9-17AF-4394-8FFC-AD69ECC42DF6}" type="presParOf" srcId="{CCE1E551-EF1F-4FA8-9D89-7631A4610FA6}" destId="{53625464-506E-4C55-A8FD-D3624C8858F7}" srcOrd="1" destOrd="0" presId="urn:microsoft.com/office/officeart/2016/7/layout/VerticalHollowActionList"/>
    <dgm:cxn modelId="{3700213A-510D-4295-988A-9E4085DBAE7A}" type="presParOf" srcId="{E484286A-48F4-4D9D-9F8B-AFB3F1D13DB9}" destId="{1A67F868-DBA1-4F21-8E3B-F29519B7F4A0}" srcOrd="3" destOrd="0" presId="urn:microsoft.com/office/officeart/2016/7/layout/VerticalHollowActionList"/>
    <dgm:cxn modelId="{2D9277AF-A049-41AB-A6E1-51C705CC0BAB}" type="presParOf" srcId="{E484286A-48F4-4D9D-9F8B-AFB3F1D13DB9}" destId="{A61110C9-BCA1-4CDC-8E60-E96222E103BB}" srcOrd="4" destOrd="0" presId="urn:microsoft.com/office/officeart/2016/7/layout/VerticalHollowActionList"/>
    <dgm:cxn modelId="{F50C3435-6CC8-4036-B6A4-B541334043A2}" type="presParOf" srcId="{A61110C9-BCA1-4CDC-8E60-E96222E103BB}" destId="{69B65099-FB1E-4560-BEC0-F15ED2B88679}" srcOrd="0" destOrd="0" presId="urn:microsoft.com/office/officeart/2016/7/layout/VerticalHollowActionList"/>
    <dgm:cxn modelId="{CBCA79EA-0F70-4A1C-8514-CC927BC08CA5}" type="presParOf" srcId="{A61110C9-BCA1-4CDC-8E60-E96222E103BB}" destId="{8A016548-E8BD-4917-A83F-AA4917D4CF51}" srcOrd="1" destOrd="0" presId="urn:microsoft.com/office/officeart/2016/7/layout/VerticalHollowActionList"/>
    <dgm:cxn modelId="{F0DAAB0D-40D4-423B-981E-9180E57EBDB1}" type="presParOf" srcId="{E484286A-48F4-4D9D-9F8B-AFB3F1D13DB9}" destId="{4D3CE758-23CC-4CD7-A1C3-0DE177441F2D}" srcOrd="5" destOrd="0" presId="urn:microsoft.com/office/officeart/2016/7/layout/VerticalHollowActionList"/>
    <dgm:cxn modelId="{0EB86358-D8B9-46C7-84BC-33513C0F400E}" type="presParOf" srcId="{E484286A-48F4-4D9D-9F8B-AFB3F1D13DB9}" destId="{9D3432AC-65F5-4E25-992B-A8A7DA11BF4D}" srcOrd="6" destOrd="0" presId="urn:microsoft.com/office/officeart/2016/7/layout/VerticalHollowActionList"/>
    <dgm:cxn modelId="{4005DC0A-9FCE-4857-AD49-C771A72E4747}" type="presParOf" srcId="{9D3432AC-65F5-4E25-992B-A8A7DA11BF4D}" destId="{92C85C42-62E2-4111-804A-9D30A6B0970C}" srcOrd="0" destOrd="0" presId="urn:microsoft.com/office/officeart/2016/7/layout/VerticalHollowActionList"/>
    <dgm:cxn modelId="{0B8DF265-DCE7-4FED-B6ED-02596D182606}" type="presParOf" srcId="{9D3432AC-65F5-4E25-992B-A8A7DA11BF4D}" destId="{13E08378-BBB5-41ED-BC9F-3A1A83E9998C}" srcOrd="1" destOrd="0" presId="urn:microsoft.com/office/officeart/2016/7/layout/VerticalHollowActionList"/>
    <dgm:cxn modelId="{4C49FA14-07AE-4F85-9666-623C90FD8991}" type="presParOf" srcId="{E484286A-48F4-4D9D-9F8B-AFB3F1D13DB9}" destId="{866B2B82-B58A-4492-B622-A686A1355BFC}" srcOrd="7" destOrd="0" presId="urn:microsoft.com/office/officeart/2016/7/layout/VerticalHollowActionList"/>
    <dgm:cxn modelId="{BA9B2233-B4C7-46EB-B1E1-C973AE6B4F66}" type="presParOf" srcId="{E484286A-48F4-4D9D-9F8B-AFB3F1D13DB9}" destId="{F9931A1B-B926-4CD1-AD6C-8653AD69D125}" srcOrd="8" destOrd="0" presId="urn:microsoft.com/office/officeart/2016/7/layout/VerticalHollowActionList"/>
    <dgm:cxn modelId="{A484171C-4B13-4D06-A967-B6AAC499CC98}" type="presParOf" srcId="{F9931A1B-B926-4CD1-AD6C-8653AD69D125}" destId="{81E280D6-D082-4F68-A4E1-F179A31F389B}" srcOrd="0" destOrd="0" presId="urn:microsoft.com/office/officeart/2016/7/layout/VerticalHollowActionList"/>
    <dgm:cxn modelId="{FB2685CD-054C-45A0-A4A0-03510BD3DFFF}" type="presParOf" srcId="{F9931A1B-B926-4CD1-AD6C-8653AD69D125}" destId="{7AFD77BB-9421-4009-8EE8-84B1C5582721}" srcOrd="1" destOrd="0" presId="urn:microsoft.com/office/officeart/2016/7/layout/VerticalHollowActionList"/>
    <dgm:cxn modelId="{52DBFBD2-BB1F-4846-8B1D-89EF3A2A63A3}" type="presParOf" srcId="{E484286A-48F4-4D9D-9F8B-AFB3F1D13DB9}" destId="{B821B2CB-916E-4604-A6B4-AFC2B5CAD58A}" srcOrd="9" destOrd="0" presId="urn:microsoft.com/office/officeart/2016/7/layout/VerticalHollowActionList"/>
    <dgm:cxn modelId="{405AD158-BAF7-4F1A-BB4C-019B01949967}" type="presParOf" srcId="{E484286A-48F4-4D9D-9F8B-AFB3F1D13DB9}" destId="{5A2B6F6F-2E4E-4DAE-BD53-40A6B494B7FA}" srcOrd="10" destOrd="0" presId="urn:microsoft.com/office/officeart/2016/7/layout/VerticalHollowActionList"/>
    <dgm:cxn modelId="{9D53F5AC-1C28-40E1-8D73-B307F7295575}" type="presParOf" srcId="{5A2B6F6F-2E4E-4DAE-BD53-40A6B494B7FA}" destId="{8F962699-E688-4008-B0EA-3A6ECDCEB6F0}" srcOrd="0" destOrd="0" presId="urn:microsoft.com/office/officeart/2016/7/layout/VerticalHollowActionList"/>
    <dgm:cxn modelId="{59EAE8EA-7D32-4F75-9685-3A4932A8EF97}" type="presParOf" srcId="{5A2B6F6F-2E4E-4DAE-BD53-40A6B494B7FA}" destId="{72DDDFB6-54E4-41AE-A065-C3CBEA4FB188}"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F6986B-CB6E-4014-B33A-47509BF6EBA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A6AEF19-194D-4E5A-9A9B-42A446137470}">
      <dgm:prSet/>
      <dgm:spPr/>
      <dgm:t>
        <a:bodyPr/>
        <a:lstStyle/>
        <a:p>
          <a:r>
            <a:rPr lang="en-US"/>
            <a:t>Attend IEP meetings, when invited </a:t>
          </a:r>
        </a:p>
      </dgm:t>
    </dgm:pt>
    <dgm:pt modelId="{D1F3F168-4F0A-497F-98A3-0EBEBE6C3FD9}" type="parTrans" cxnId="{FEFD5B7F-1D98-4405-BA81-1F19B85FDD9F}">
      <dgm:prSet/>
      <dgm:spPr/>
      <dgm:t>
        <a:bodyPr/>
        <a:lstStyle/>
        <a:p>
          <a:endParaRPr lang="en-US"/>
        </a:p>
      </dgm:t>
    </dgm:pt>
    <dgm:pt modelId="{F354A42E-2F7F-4761-8223-FE91F0BE626A}" type="sibTrans" cxnId="{FEFD5B7F-1D98-4405-BA81-1F19B85FDD9F}">
      <dgm:prSet/>
      <dgm:spPr/>
      <dgm:t>
        <a:bodyPr/>
        <a:lstStyle/>
        <a:p>
          <a:endParaRPr lang="en-US"/>
        </a:p>
      </dgm:t>
    </dgm:pt>
    <dgm:pt modelId="{5E6B4BA9-827B-4597-9CED-744F5240BD6B}">
      <dgm:prSet/>
      <dgm:spPr/>
      <dgm:t>
        <a:bodyPr/>
        <a:lstStyle/>
        <a:p>
          <a:r>
            <a:rPr lang="en-US"/>
            <a:t>If the participating agency does not attend the IEP meeting when invited, the participating agency representative should be involved in planning transition services </a:t>
          </a:r>
        </a:p>
      </dgm:t>
    </dgm:pt>
    <dgm:pt modelId="{9186EE7B-79C2-48AC-A349-E08007B5E6FE}" type="parTrans" cxnId="{7B29F5EA-4D58-48A7-AF93-D33304DE675E}">
      <dgm:prSet/>
      <dgm:spPr/>
      <dgm:t>
        <a:bodyPr/>
        <a:lstStyle/>
        <a:p>
          <a:endParaRPr lang="en-US"/>
        </a:p>
      </dgm:t>
    </dgm:pt>
    <dgm:pt modelId="{43A4F6B5-AAE4-469D-A647-AA7214324008}" type="sibTrans" cxnId="{7B29F5EA-4D58-48A7-AF93-D33304DE675E}">
      <dgm:prSet/>
      <dgm:spPr/>
      <dgm:t>
        <a:bodyPr/>
        <a:lstStyle/>
        <a:p>
          <a:endParaRPr lang="en-US"/>
        </a:p>
      </dgm:t>
    </dgm:pt>
    <dgm:pt modelId="{EC2F3A87-624C-488B-9BA4-C18A9BF0F2AE}">
      <dgm:prSet/>
      <dgm:spPr/>
      <dgm:t>
        <a:bodyPr/>
        <a:lstStyle/>
        <a:p>
          <a:r>
            <a:rPr lang="en-US"/>
            <a:t>Actively participate with other IEP team members to make sure there is a shared understanding of plans and services </a:t>
          </a:r>
        </a:p>
      </dgm:t>
    </dgm:pt>
    <dgm:pt modelId="{F3A54035-747B-49AC-A4E2-69A67D7DC61D}" type="parTrans" cxnId="{5684B2F4-0610-4872-9755-BAD8AD2E8CDA}">
      <dgm:prSet/>
      <dgm:spPr/>
      <dgm:t>
        <a:bodyPr/>
        <a:lstStyle/>
        <a:p>
          <a:endParaRPr lang="en-US"/>
        </a:p>
      </dgm:t>
    </dgm:pt>
    <dgm:pt modelId="{9AA90C3B-E526-425A-93E0-C19FB175F5CB}" type="sibTrans" cxnId="{5684B2F4-0610-4872-9755-BAD8AD2E8CDA}">
      <dgm:prSet/>
      <dgm:spPr/>
      <dgm:t>
        <a:bodyPr/>
        <a:lstStyle/>
        <a:p>
          <a:endParaRPr lang="en-US"/>
        </a:p>
      </dgm:t>
    </dgm:pt>
    <dgm:pt modelId="{39EE40E9-09C7-46E5-B981-51B94B82C86A}">
      <dgm:prSet/>
      <dgm:spPr/>
      <dgm:t>
        <a:bodyPr/>
        <a:lstStyle/>
        <a:p>
          <a:r>
            <a:rPr lang="en-US"/>
            <a:t>Provide information on resources and supports available to help your child reach their goals </a:t>
          </a:r>
        </a:p>
      </dgm:t>
    </dgm:pt>
    <dgm:pt modelId="{D746FCDC-6570-476C-B852-8A4A70380718}" type="parTrans" cxnId="{74D7462B-7A22-4D60-8941-84C9BE9508DF}">
      <dgm:prSet/>
      <dgm:spPr/>
      <dgm:t>
        <a:bodyPr/>
        <a:lstStyle/>
        <a:p>
          <a:endParaRPr lang="en-US"/>
        </a:p>
      </dgm:t>
    </dgm:pt>
    <dgm:pt modelId="{B90711C7-8FE5-42FD-A4FC-3655A0A23C11}" type="sibTrans" cxnId="{74D7462B-7A22-4D60-8941-84C9BE9508DF}">
      <dgm:prSet/>
      <dgm:spPr/>
      <dgm:t>
        <a:bodyPr/>
        <a:lstStyle/>
        <a:p>
          <a:endParaRPr lang="en-US"/>
        </a:p>
      </dgm:t>
    </dgm:pt>
    <dgm:pt modelId="{795500DC-581F-41C4-BAB6-553F81C0F463}">
      <dgm:prSet/>
      <dgm:spPr/>
      <dgm:t>
        <a:bodyPr/>
        <a:lstStyle/>
        <a:p>
          <a:r>
            <a:rPr lang="en-US"/>
            <a:t>Provide necessary services and supports to help your child reach their goals </a:t>
          </a:r>
        </a:p>
      </dgm:t>
    </dgm:pt>
    <dgm:pt modelId="{8B01DFB1-5919-4BE0-ADFF-6216B070A603}" type="parTrans" cxnId="{E395D020-B2F7-480A-81B0-4B2C23ECC0FA}">
      <dgm:prSet/>
      <dgm:spPr/>
      <dgm:t>
        <a:bodyPr/>
        <a:lstStyle/>
        <a:p>
          <a:endParaRPr lang="en-US"/>
        </a:p>
      </dgm:t>
    </dgm:pt>
    <dgm:pt modelId="{6931770F-34FF-478E-96DA-AE3EAF854582}" type="sibTrans" cxnId="{E395D020-B2F7-480A-81B0-4B2C23ECC0FA}">
      <dgm:prSet/>
      <dgm:spPr/>
      <dgm:t>
        <a:bodyPr/>
        <a:lstStyle/>
        <a:p>
          <a:endParaRPr lang="en-US"/>
        </a:p>
      </dgm:t>
    </dgm:pt>
    <dgm:pt modelId="{FC8573EC-67C3-4911-B5C9-C6ADA13289A9}">
      <dgm:prSet/>
      <dgm:spPr/>
      <dgm:t>
        <a:bodyPr/>
        <a:lstStyle/>
        <a:p>
          <a:r>
            <a:rPr lang="en-US"/>
            <a:t>Explain services that can be provided after your child leaves high school</a:t>
          </a:r>
        </a:p>
      </dgm:t>
    </dgm:pt>
    <dgm:pt modelId="{3CD28F56-6A94-43E3-8687-FE1FDAE89C02}" type="parTrans" cxnId="{B8AC8647-9C21-4FF9-A55C-CCF4B3BC2A23}">
      <dgm:prSet/>
      <dgm:spPr/>
      <dgm:t>
        <a:bodyPr/>
        <a:lstStyle/>
        <a:p>
          <a:endParaRPr lang="en-US"/>
        </a:p>
      </dgm:t>
    </dgm:pt>
    <dgm:pt modelId="{563708E0-74D1-49DA-9627-39B35E19FF9C}" type="sibTrans" cxnId="{B8AC8647-9C21-4FF9-A55C-CCF4B3BC2A23}">
      <dgm:prSet/>
      <dgm:spPr/>
      <dgm:t>
        <a:bodyPr/>
        <a:lstStyle/>
        <a:p>
          <a:endParaRPr lang="en-US"/>
        </a:p>
      </dgm:t>
    </dgm:pt>
    <dgm:pt modelId="{F62CA3C7-F385-42C7-811E-D47C639FDCA3}" type="pres">
      <dgm:prSet presAssocID="{37F6986B-CB6E-4014-B33A-47509BF6EBAC}" presName="linear" presStyleCnt="0">
        <dgm:presLayoutVars>
          <dgm:animLvl val="lvl"/>
          <dgm:resizeHandles val="exact"/>
        </dgm:presLayoutVars>
      </dgm:prSet>
      <dgm:spPr/>
    </dgm:pt>
    <dgm:pt modelId="{B6BA038E-1307-4CF7-88EF-79CD71CB4A7B}" type="pres">
      <dgm:prSet presAssocID="{EA6AEF19-194D-4E5A-9A9B-42A446137470}" presName="parentText" presStyleLbl="node1" presStyleIdx="0" presStyleCnt="6">
        <dgm:presLayoutVars>
          <dgm:chMax val="0"/>
          <dgm:bulletEnabled val="1"/>
        </dgm:presLayoutVars>
      </dgm:prSet>
      <dgm:spPr/>
    </dgm:pt>
    <dgm:pt modelId="{09A5EF54-8FD3-43C3-9E24-46C21A35417C}" type="pres">
      <dgm:prSet presAssocID="{F354A42E-2F7F-4761-8223-FE91F0BE626A}" presName="spacer" presStyleCnt="0"/>
      <dgm:spPr/>
    </dgm:pt>
    <dgm:pt modelId="{A9449093-1021-4A4A-9F0C-077530ABBA48}" type="pres">
      <dgm:prSet presAssocID="{5E6B4BA9-827B-4597-9CED-744F5240BD6B}" presName="parentText" presStyleLbl="node1" presStyleIdx="1" presStyleCnt="6">
        <dgm:presLayoutVars>
          <dgm:chMax val="0"/>
          <dgm:bulletEnabled val="1"/>
        </dgm:presLayoutVars>
      </dgm:prSet>
      <dgm:spPr/>
    </dgm:pt>
    <dgm:pt modelId="{405C0D87-CB63-4BC8-9595-694FF3937AD3}" type="pres">
      <dgm:prSet presAssocID="{43A4F6B5-AAE4-469D-A647-AA7214324008}" presName="spacer" presStyleCnt="0"/>
      <dgm:spPr/>
    </dgm:pt>
    <dgm:pt modelId="{BE2E7337-F265-45B3-817F-23448F248256}" type="pres">
      <dgm:prSet presAssocID="{EC2F3A87-624C-488B-9BA4-C18A9BF0F2AE}" presName="parentText" presStyleLbl="node1" presStyleIdx="2" presStyleCnt="6">
        <dgm:presLayoutVars>
          <dgm:chMax val="0"/>
          <dgm:bulletEnabled val="1"/>
        </dgm:presLayoutVars>
      </dgm:prSet>
      <dgm:spPr/>
    </dgm:pt>
    <dgm:pt modelId="{609DF5FC-2DCA-45C5-A711-6199A73A21C6}" type="pres">
      <dgm:prSet presAssocID="{9AA90C3B-E526-425A-93E0-C19FB175F5CB}" presName="spacer" presStyleCnt="0"/>
      <dgm:spPr/>
    </dgm:pt>
    <dgm:pt modelId="{A1D929E0-A44B-447B-8F65-DAF098EBFE83}" type="pres">
      <dgm:prSet presAssocID="{39EE40E9-09C7-46E5-B981-51B94B82C86A}" presName="parentText" presStyleLbl="node1" presStyleIdx="3" presStyleCnt="6">
        <dgm:presLayoutVars>
          <dgm:chMax val="0"/>
          <dgm:bulletEnabled val="1"/>
        </dgm:presLayoutVars>
      </dgm:prSet>
      <dgm:spPr/>
    </dgm:pt>
    <dgm:pt modelId="{FD1DBCDE-BC73-4BAC-968E-3D418CF348E5}" type="pres">
      <dgm:prSet presAssocID="{B90711C7-8FE5-42FD-A4FC-3655A0A23C11}" presName="spacer" presStyleCnt="0"/>
      <dgm:spPr/>
    </dgm:pt>
    <dgm:pt modelId="{5876B07A-4044-4741-B67D-12ACC5ACCB06}" type="pres">
      <dgm:prSet presAssocID="{795500DC-581F-41C4-BAB6-553F81C0F463}" presName="parentText" presStyleLbl="node1" presStyleIdx="4" presStyleCnt="6">
        <dgm:presLayoutVars>
          <dgm:chMax val="0"/>
          <dgm:bulletEnabled val="1"/>
        </dgm:presLayoutVars>
      </dgm:prSet>
      <dgm:spPr/>
    </dgm:pt>
    <dgm:pt modelId="{77A6059A-59AD-4A96-8EDE-5542E3822FA8}" type="pres">
      <dgm:prSet presAssocID="{6931770F-34FF-478E-96DA-AE3EAF854582}" presName="spacer" presStyleCnt="0"/>
      <dgm:spPr/>
    </dgm:pt>
    <dgm:pt modelId="{DA7E8C75-4725-4030-A4E3-F8FDCBD67546}" type="pres">
      <dgm:prSet presAssocID="{FC8573EC-67C3-4911-B5C9-C6ADA13289A9}" presName="parentText" presStyleLbl="node1" presStyleIdx="5" presStyleCnt="6">
        <dgm:presLayoutVars>
          <dgm:chMax val="0"/>
          <dgm:bulletEnabled val="1"/>
        </dgm:presLayoutVars>
      </dgm:prSet>
      <dgm:spPr/>
    </dgm:pt>
  </dgm:ptLst>
  <dgm:cxnLst>
    <dgm:cxn modelId="{E7CE991D-6A0F-4506-97A4-031156F0CD1D}" type="presOf" srcId="{5E6B4BA9-827B-4597-9CED-744F5240BD6B}" destId="{A9449093-1021-4A4A-9F0C-077530ABBA48}" srcOrd="0" destOrd="0" presId="urn:microsoft.com/office/officeart/2005/8/layout/vList2"/>
    <dgm:cxn modelId="{E395D020-B2F7-480A-81B0-4B2C23ECC0FA}" srcId="{37F6986B-CB6E-4014-B33A-47509BF6EBAC}" destId="{795500DC-581F-41C4-BAB6-553F81C0F463}" srcOrd="4" destOrd="0" parTransId="{8B01DFB1-5919-4BE0-ADFF-6216B070A603}" sibTransId="{6931770F-34FF-478E-96DA-AE3EAF854582}"/>
    <dgm:cxn modelId="{74D7462B-7A22-4D60-8941-84C9BE9508DF}" srcId="{37F6986B-CB6E-4014-B33A-47509BF6EBAC}" destId="{39EE40E9-09C7-46E5-B981-51B94B82C86A}" srcOrd="3" destOrd="0" parTransId="{D746FCDC-6570-476C-B852-8A4A70380718}" sibTransId="{B90711C7-8FE5-42FD-A4FC-3655A0A23C11}"/>
    <dgm:cxn modelId="{F5D69038-327F-48D2-BB94-ED6DC6DEAE25}" type="presOf" srcId="{795500DC-581F-41C4-BAB6-553F81C0F463}" destId="{5876B07A-4044-4741-B67D-12ACC5ACCB06}" srcOrd="0" destOrd="0" presId="urn:microsoft.com/office/officeart/2005/8/layout/vList2"/>
    <dgm:cxn modelId="{B8AC8647-9C21-4FF9-A55C-CCF4B3BC2A23}" srcId="{37F6986B-CB6E-4014-B33A-47509BF6EBAC}" destId="{FC8573EC-67C3-4911-B5C9-C6ADA13289A9}" srcOrd="5" destOrd="0" parTransId="{3CD28F56-6A94-43E3-8687-FE1FDAE89C02}" sibTransId="{563708E0-74D1-49DA-9627-39B35E19FF9C}"/>
    <dgm:cxn modelId="{FEFD5B7F-1D98-4405-BA81-1F19B85FDD9F}" srcId="{37F6986B-CB6E-4014-B33A-47509BF6EBAC}" destId="{EA6AEF19-194D-4E5A-9A9B-42A446137470}" srcOrd="0" destOrd="0" parTransId="{D1F3F168-4F0A-497F-98A3-0EBEBE6C3FD9}" sibTransId="{F354A42E-2F7F-4761-8223-FE91F0BE626A}"/>
    <dgm:cxn modelId="{D72B2884-5DD9-4BC1-B0F4-CF767EB3804D}" type="presOf" srcId="{EA6AEF19-194D-4E5A-9A9B-42A446137470}" destId="{B6BA038E-1307-4CF7-88EF-79CD71CB4A7B}" srcOrd="0" destOrd="0" presId="urn:microsoft.com/office/officeart/2005/8/layout/vList2"/>
    <dgm:cxn modelId="{4FA370A7-2713-4BE0-97CD-5D529184F0C2}" type="presOf" srcId="{FC8573EC-67C3-4911-B5C9-C6ADA13289A9}" destId="{DA7E8C75-4725-4030-A4E3-F8FDCBD67546}" srcOrd="0" destOrd="0" presId="urn:microsoft.com/office/officeart/2005/8/layout/vList2"/>
    <dgm:cxn modelId="{D7915AE1-0874-48E4-98AD-5D19F7EE899D}" type="presOf" srcId="{EC2F3A87-624C-488B-9BA4-C18A9BF0F2AE}" destId="{BE2E7337-F265-45B3-817F-23448F248256}" srcOrd="0" destOrd="0" presId="urn:microsoft.com/office/officeart/2005/8/layout/vList2"/>
    <dgm:cxn modelId="{7B29F5EA-4D58-48A7-AF93-D33304DE675E}" srcId="{37F6986B-CB6E-4014-B33A-47509BF6EBAC}" destId="{5E6B4BA9-827B-4597-9CED-744F5240BD6B}" srcOrd="1" destOrd="0" parTransId="{9186EE7B-79C2-48AC-A349-E08007B5E6FE}" sibTransId="{43A4F6B5-AAE4-469D-A647-AA7214324008}"/>
    <dgm:cxn modelId="{2A0968ED-BB11-426F-8252-EDC5E70FF1DA}" type="presOf" srcId="{37F6986B-CB6E-4014-B33A-47509BF6EBAC}" destId="{F62CA3C7-F385-42C7-811E-D47C639FDCA3}" srcOrd="0" destOrd="0" presId="urn:microsoft.com/office/officeart/2005/8/layout/vList2"/>
    <dgm:cxn modelId="{FB4E20EE-FDD5-4997-AAC5-3D246277FCDC}" type="presOf" srcId="{39EE40E9-09C7-46E5-B981-51B94B82C86A}" destId="{A1D929E0-A44B-447B-8F65-DAF098EBFE83}" srcOrd="0" destOrd="0" presId="urn:microsoft.com/office/officeart/2005/8/layout/vList2"/>
    <dgm:cxn modelId="{5684B2F4-0610-4872-9755-BAD8AD2E8CDA}" srcId="{37F6986B-CB6E-4014-B33A-47509BF6EBAC}" destId="{EC2F3A87-624C-488B-9BA4-C18A9BF0F2AE}" srcOrd="2" destOrd="0" parTransId="{F3A54035-747B-49AC-A4E2-69A67D7DC61D}" sibTransId="{9AA90C3B-E526-425A-93E0-C19FB175F5CB}"/>
    <dgm:cxn modelId="{819349CF-6CE6-4511-9415-E484FE5D7652}" type="presParOf" srcId="{F62CA3C7-F385-42C7-811E-D47C639FDCA3}" destId="{B6BA038E-1307-4CF7-88EF-79CD71CB4A7B}" srcOrd="0" destOrd="0" presId="urn:microsoft.com/office/officeart/2005/8/layout/vList2"/>
    <dgm:cxn modelId="{359C2BD5-BEE3-4350-8F6F-7DE310A788A8}" type="presParOf" srcId="{F62CA3C7-F385-42C7-811E-D47C639FDCA3}" destId="{09A5EF54-8FD3-43C3-9E24-46C21A35417C}" srcOrd="1" destOrd="0" presId="urn:microsoft.com/office/officeart/2005/8/layout/vList2"/>
    <dgm:cxn modelId="{9DC650C6-065D-4C84-81D3-B9083C84B0E3}" type="presParOf" srcId="{F62CA3C7-F385-42C7-811E-D47C639FDCA3}" destId="{A9449093-1021-4A4A-9F0C-077530ABBA48}" srcOrd="2" destOrd="0" presId="urn:microsoft.com/office/officeart/2005/8/layout/vList2"/>
    <dgm:cxn modelId="{A1CC7D21-116A-41A2-8631-002E9FBA85E5}" type="presParOf" srcId="{F62CA3C7-F385-42C7-811E-D47C639FDCA3}" destId="{405C0D87-CB63-4BC8-9595-694FF3937AD3}" srcOrd="3" destOrd="0" presId="urn:microsoft.com/office/officeart/2005/8/layout/vList2"/>
    <dgm:cxn modelId="{9DE55920-2855-4EEE-8227-CAE81BFF9714}" type="presParOf" srcId="{F62CA3C7-F385-42C7-811E-D47C639FDCA3}" destId="{BE2E7337-F265-45B3-817F-23448F248256}" srcOrd="4" destOrd="0" presId="urn:microsoft.com/office/officeart/2005/8/layout/vList2"/>
    <dgm:cxn modelId="{760FD371-3EB5-43DD-A6BB-8F1B2AD51FDB}" type="presParOf" srcId="{F62CA3C7-F385-42C7-811E-D47C639FDCA3}" destId="{609DF5FC-2DCA-45C5-A711-6199A73A21C6}" srcOrd="5" destOrd="0" presId="urn:microsoft.com/office/officeart/2005/8/layout/vList2"/>
    <dgm:cxn modelId="{6BAA5134-04DB-4ABB-8C0A-14D7751F1DB2}" type="presParOf" srcId="{F62CA3C7-F385-42C7-811E-D47C639FDCA3}" destId="{A1D929E0-A44B-447B-8F65-DAF098EBFE83}" srcOrd="6" destOrd="0" presId="urn:microsoft.com/office/officeart/2005/8/layout/vList2"/>
    <dgm:cxn modelId="{F5DBA3AC-1B65-4D19-8223-17C519272E20}" type="presParOf" srcId="{F62CA3C7-F385-42C7-811E-D47C639FDCA3}" destId="{FD1DBCDE-BC73-4BAC-968E-3D418CF348E5}" srcOrd="7" destOrd="0" presId="urn:microsoft.com/office/officeart/2005/8/layout/vList2"/>
    <dgm:cxn modelId="{84CD3CBE-7585-4178-B867-2C6D787CC1E1}" type="presParOf" srcId="{F62CA3C7-F385-42C7-811E-D47C639FDCA3}" destId="{5876B07A-4044-4741-B67D-12ACC5ACCB06}" srcOrd="8" destOrd="0" presId="urn:microsoft.com/office/officeart/2005/8/layout/vList2"/>
    <dgm:cxn modelId="{E9348204-D42F-404A-84A3-F834084739C1}" type="presParOf" srcId="{F62CA3C7-F385-42C7-811E-D47C639FDCA3}" destId="{77A6059A-59AD-4A96-8EDE-5542E3822FA8}" srcOrd="9" destOrd="0" presId="urn:microsoft.com/office/officeart/2005/8/layout/vList2"/>
    <dgm:cxn modelId="{98CC5AB4-AAC6-4197-AFEB-50FC0CD9AA2C}" type="presParOf" srcId="{F62CA3C7-F385-42C7-811E-D47C639FDCA3}" destId="{DA7E8C75-4725-4030-A4E3-F8FDCBD67546}"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0D86C6-8ABD-43E6-948F-45837C828723}"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D80E40F-40A7-4782-8A4A-899AD8030636}">
      <dgm:prSet/>
      <dgm:spPr/>
      <dgm:t>
        <a:bodyPr/>
        <a:lstStyle/>
        <a:p>
          <a:r>
            <a:rPr lang="en-US"/>
            <a:t>Blind services</a:t>
          </a:r>
        </a:p>
      </dgm:t>
    </dgm:pt>
    <dgm:pt modelId="{AC176D16-DA1B-47E8-AA63-1A2F14AC87EE}" type="parTrans" cxnId="{C6DC4417-0F18-4B50-9ABD-B0ACF5122F41}">
      <dgm:prSet/>
      <dgm:spPr/>
      <dgm:t>
        <a:bodyPr/>
        <a:lstStyle/>
        <a:p>
          <a:endParaRPr lang="en-US"/>
        </a:p>
      </dgm:t>
    </dgm:pt>
    <dgm:pt modelId="{AEF8D2DB-D33F-4A60-8EFF-2302FDAE5402}" type="sibTrans" cxnId="{C6DC4417-0F18-4B50-9ABD-B0ACF5122F41}">
      <dgm:prSet/>
      <dgm:spPr/>
      <dgm:t>
        <a:bodyPr/>
        <a:lstStyle/>
        <a:p>
          <a:endParaRPr lang="en-US"/>
        </a:p>
      </dgm:t>
    </dgm:pt>
    <dgm:pt modelId="{F4A173FF-50C5-4C9F-A9AF-C9827BBFBFC7}">
      <dgm:prSet/>
      <dgm:spPr/>
      <dgm:t>
        <a:bodyPr/>
        <a:lstStyle/>
        <a:p>
          <a:r>
            <a:rPr lang="en-US"/>
            <a:t>Independent living program</a:t>
          </a:r>
        </a:p>
      </dgm:t>
    </dgm:pt>
    <dgm:pt modelId="{A97FCF02-279C-4126-A62B-2004097B5BAF}" type="parTrans" cxnId="{2C6EC2E1-9E6E-4061-924F-82B9C511F733}">
      <dgm:prSet/>
      <dgm:spPr/>
      <dgm:t>
        <a:bodyPr/>
        <a:lstStyle/>
        <a:p>
          <a:endParaRPr lang="en-US"/>
        </a:p>
      </dgm:t>
    </dgm:pt>
    <dgm:pt modelId="{04BC0CDE-0A08-40AF-8465-6D2D3DE3B53F}" type="sibTrans" cxnId="{2C6EC2E1-9E6E-4061-924F-82B9C511F733}">
      <dgm:prSet/>
      <dgm:spPr/>
      <dgm:t>
        <a:bodyPr/>
        <a:lstStyle/>
        <a:p>
          <a:endParaRPr lang="en-US"/>
        </a:p>
      </dgm:t>
    </dgm:pt>
    <dgm:pt modelId="{3165668A-2DE6-4573-A3FD-9263AC607DD2}">
      <dgm:prSet/>
      <dgm:spPr/>
      <dgm:t>
        <a:bodyPr/>
        <a:lstStyle/>
        <a:p>
          <a:r>
            <a:rPr lang="en-US"/>
            <a:t>Louisiana rehabilitation council</a:t>
          </a:r>
        </a:p>
      </dgm:t>
    </dgm:pt>
    <dgm:pt modelId="{CF8DD1C5-4012-4BDA-BC13-BD151AA9E9AF}" type="parTrans" cxnId="{64CDE3D9-3353-4D06-B623-E5C8CBBC2667}">
      <dgm:prSet/>
      <dgm:spPr/>
      <dgm:t>
        <a:bodyPr/>
        <a:lstStyle/>
        <a:p>
          <a:endParaRPr lang="en-US"/>
        </a:p>
      </dgm:t>
    </dgm:pt>
    <dgm:pt modelId="{6A844C2D-AA1D-464B-85D4-895ADCDB5610}" type="sibTrans" cxnId="{64CDE3D9-3353-4D06-B623-E5C8CBBC2667}">
      <dgm:prSet/>
      <dgm:spPr/>
      <dgm:t>
        <a:bodyPr/>
        <a:lstStyle/>
        <a:p>
          <a:endParaRPr lang="en-US"/>
        </a:p>
      </dgm:t>
    </dgm:pt>
    <dgm:pt modelId="{D71ACDC2-B853-4421-87A6-D05ECBEF94FB}">
      <dgm:prSet/>
      <dgm:spPr/>
      <dgm:t>
        <a:bodyPr/>
        <a:lstStyle/>
        <a:p>
          <a:r>
            <a:rPr lang="en-US"/>
            <a:t>Vocational rehabilitation</a:t>
          </a:r>
        </a:p>
      </dgm:t>
    </dgm:pt>
    <dgm:pt modelId="{F3608D6B-0A3E-4BD1-A0F6-5984AAFEF7C0}" type="parTrans" cxnId="{52D67168-F7A6-4278-B1E5-9780CBCE09AE}">
      <dgm:prSet/>
      <dgm:spPr/>
      <dgm:t>
        <a:bodyPr/>
        <a:lstStyle/>
        <a:p>
          <a:endParaRPr lang="en-US"/>
        </a:p>
      </dgm:t>
    </dgm:pt>
    <dgm:pt modelId="{5052ABD1-0E13-4A92-AE42-9D51DEA16D76}" type="sibTrans" cxnId="{52D67168-F7A6-4278-B1E5-9780CBCE09AE}">
      <dgm:prSet/>
      <dgm:spPr/>
      <dgm:t>
        <a:bodyPr/>
        <a:lstStyle/>
        <a:p>
          <a:endParaRPr lang="en-US"/>
        </a:p>
      </dgm:t>
    </dgm:pt>
    <dgm:pt modelId="{071503CF-2AAE-4350-8698-F8E4128397F8}">
      <dgm:prSet/>
      <dgm:spPr/>
      <dgm:t>
        <a:bodyPr/>
        <a:lstStyle/>
        <a:p>
          <a:r>
            <a:rPr lang="en-US"/>
            <a:t>Employer services</a:t>
          </a:r>
        </a:p>
      </dgm:t>
    </dgm:pt>
    <dgm:pt modelId="{6D2C8ABF-F242-4FD9-8E6A-E8344F3ABD33}" type="parTrans" cxnId="{92EAE186-8ECD-43BA-A39B-E3B26F52E9C3}">
      <dgm:prSet/>
      <dgm:spPr/>
      <dgm:t>
        <a:bodyPr/>
        <a:lstStyle/>
        <a:p>
          <a:endParaRPr lang="en-US"/>
        </a:p>
      </dgm:t>
    </dgm:pt>
    <dgm:pt modelId="{011AB611-00B4-46AA-A951-AFB6355721E4}" type="sibTrans" cxnId="{92EAE186-8ECD-43BA-A39B-E3B26F52E9C3}">
      <dgm:prSet/>
      <dgm:spPr/>
      <dgm:t>
        <a:bodyPr/>
        <a:lstStyle/>
        <a:p>
          <a:endParaRPr lang="en-US"/>
        </a:p>
      </dgm:t>
    </dgm:pt>
    <dgm:pt modelId="{8C0F0C17-D68E-423F-99E6-8A7FD670E6F3}" type="pres">
      <dgm:prSet presAssocID="{3F0D86C6-8ABD-43E6-948F-45837C828723}" presName="vert0" presStyleCnt="0">
        <dgm:presLayoutVars>
          <dgm:dir/>
          <dgm:animOne val="branch"/>
          <dgm:animLvl val="lvl"/>
        </dgm:presLayoutVars>
      </dgm:prSet>
      <dgm:spPr/>
    </dgm:pt>
    <dgm:pt modelId="{9CFC552D-15E2-4195-A01A-B792BB089732}" type="pres">
      <dgm:prSet presAssocID="{DD80E40F-40A7-4782-8A4A-899AD8030636}" presName="thickLine" presStyleLbl="alignNode1" presStyleIdx="0" presStyleCnt="5"/>
      <dgm:spPr/>
    </dgm:pt>
    <dgm:pt modelId="{AFBB7276-965D-429F-AD20-CCB44772B579}" type="pres">
      <dgm:prSet presAssocID="{DD80E40F-40A7-4782-8A4A-899AD8030636}" presName="horz1" presStyleCnt="0"/>
      <dgm:spPr/>
    </dgm:pt>
    <dgm:pt modelId="{81720987-E7B2-4C81-AB9D-67148E5CE240}" type="pres">
      <dgm:prSet presAssocID="{DD80E40F-40A7-4782-8A4A-899AD8030636}" presName="tx1" presStyleLbl="revTx" presStyleIdx="0" presStyleCnt="5"/>
      <dgm:spPr/>
    </dgm:pt>
    <dgm:pt modelId="{CE6066BA-7846-4F52-B6E1-04894DA7C7A1}" type="pres">
      <dgm:prSet presAssocID="{DD80E40F-40A7-4782-8A4A-899AD8030636}" presName="vert1" presStyleCnt="0"/>
      <dgm:spPr/>
    </dgm:pt>
    <dgm:pt modelId="{800EA35A-C057-475D-B298-5DA8F90A8133}" type="pres">
      <dgm:prSet presAssocID="{F4A173FF-50C5-4C9F-A9AF-C9827BBFBFC7}" presName="thickLine" presStyleLbl="alignNode1" presStyleIdx="1" presStyleCnt="5"/>
      <dgm:spPr/>
    </dgm:pt>
    <dgm:pt modelId="{B9731101-861F-4A1E-8E88-7152379BA674}" type="pres">
      <dgm:prSet presAssocID="{F4A173FF-50C5-4C9F-A9AF-C9827BBFBFC7}" presName="horz1" presStyleCnt="0"/>
      <dgm:spPr/>
    </dgm:pt>
    <dgm:pt modelId="{965F2D3E-D8C7-4416-BD2D-15ADCEDA89F8}" type="pres">
      <dgm:prSet presAssocID="{F4A173FF-50C5-4C9F-A9AF-C9827BBFBFC7}" presName="tx1" presStyleLbl="revTx" presStyleIdx="1" presStyleCnt="5"/>
      <dgm:spPr/>
    </dgm:pt>
    <dgm:pt modelId="{B03C4A94-0200-4069-BDEE-CD8C0C61298C}" type="pres">
      <dgm:prSet presAssocID="{F4A173FF-50C5-4C9F-A9AF-C9827BBFBFC7}" presName="vert1" presStyleCnt="0"/>
      <dgm:spPr/>
    </dgm:pt>
    <dgm:pt modelId="{2F1FD947-5C95-432F-91B4-ED25D11B59EA}" type="pres">
      <dgm:prSet presAssocID="{3165668A-2DE6-4573-A3FD-9263AC607DD2}" presName="thickLine" presStyleLbl="alignNode1" presStyleIdx="2" presStyleCnt="5"/>
      <dgm:spPr/>
    </dgm:pt>
    <dgm:pt modelId="{903E56A1-6AA1-4325-8CC6-23B756F2731A}" type="pres">
      <dgm:prSet presAssocID="{3165668A-2DE6-4573-A3FD-9263AC607DD2}" presName="horz1" presStyleCnt="0"/>
      <dgm:spPr/>
    </dgm:pt>
    <dgm:pt modelId="{1697241B-3AAE-4AC2-88FA-AAFE3671EB3D}" type="pres">
      <dgm:prSet presAssocID="{3165668A-2DE6-4573-A3FD-9263AC607DD2}" presName="tx1" presStyleLbl="revTx" presStyleIdx="2" presStyleCnt="5"/>
      <dgm:spPr/>
    </dgm:pt>
    <dgm:pt modelId="{6949FB5A-69DE-4A42-850B-B4211A959F37}" type="pres">
      <dgm:prSet presAssocID="{3165668A-2DE6-4573-A3FD-9263AC607DD2}" presName="vert1" presStyleCnt="0"/>
      <dgm:spPr/>
    </dgm:pt>
    <dgm:pt modelId="{B20AD7B1-6B41-42F1-9A6F-CA6B1E865946}" type="pres">
      <dgm:prSet presAssocID="{D71ACDC2-B853-4421-87A6-D05ECBEF94FB}" presName="thickLine" presStyleLbl="alignNode1" presStyleIdx="3" presStyleCnt="5"/>
      <dgm:spPr/>
    </dgm:pt>
    <dgm:pt modelId="{2778A63D-A939-4622-928F-66B1FE9EFD2F}" type="pres">
      <dgm:prSet presAssocID="{D71ACDC2-B853-4421-87A6-D05ECBEF94FB}" presName="horz1" presStyleCnt="0"/>
      <dgm:spPr/>
    </dgm:pt>
    <dgm:pt modelId="{2B8BC79C-FD94-4791-83DE-D3BA4132926E}" type="pres">
      <dgm:prSet presAssocID="{D71ACDC2-B853-4421-87A6-D05ECBEF94FB}" presName="tx1" presStyleLbl="revTx" presStyleIdx="3" presStyleCnt="5"/>
      <dgm:spPr/>
    </dgm:pt>
    <dgm:pt modelId="{197C49E6-D676-4E5D-AC48-CF42C0064C8A}" type="pres">
      <dgm:prSet presAssocID="{D71ACDC2-B853-4421-87A6-D05ECBEF94FB}" presName="vert1" presStyleCnt="0"/>
      <dgm:spPr/>
    </dgm:pt>
    <dgm:pt modelId="{7B18ACA5-F98D-48AF-8850-2BAEE25A19C8}" type="pres">
      <dgm:prSet presAssocID="{071503CF-2AAE-4350-8698-F8E4128397F8}" presName="thickLine" presStyleLbl="alignNode1" presStyleIdx="4" presStyleCnt="5"/>
      <dgm:spPr/>
    </dgm:pt>
    <dgm:pt modelId="{F1086F25-A772-4D58-B13F-E56A4F172CBC}" type="pres">
      <dgm:prSet presAssocID="{071503CF-2AAE-4350-8698-F8E4128397F8}" presName="horz1" presStyleCnt="0"/>
      <dgm:spPr/>
    </dgm:pt>
    <dgm:pt modelId="{8C2482E6-AC6A-49A6-B709-F7D45AED15C6}" type="pres">
      <dgm:prSet presAssocID="{071503CF-2AAE-4350-8698-F8E4128397F8}" presName="tx1" presStyleLbl="revTx" presStyleIdx="4" presStyleCnt="5"/>
      <dgm:spPr/>
    </dgm:pt>
    <dgm:pt modelId="{B0C65999-FA3D-4B30-8E76-81FE7812EA30}" type="pres">
      <dgm:prSet presAssocID="{071503CF-2AAE-4350-8698-F8E4128397F8}" presName="vert1" presStyleCnt="0"/>
      <dgm:spPr/>
    </dgm:pt>
  </dgm:ptLst>
  <dgm:cxnLst>
    <dgm:cxn modelId="{748EBB14-70F8-410A-9E52-DC2BCAC800AD}" type="presOf" srcId="{3F0D86C6-8ABD-43E6-948F-45837C828723}" destId="{8C0F0C17-D68E-423F-99E6-8A7FD670E6F3}" srcOrd="0" destOrd="0" presId="urn:microsoft.com/office/officeart/2008/layout/LinedList"/>
    <dgm:cxn modelId="{C6DC4417-0F18-4B50-9ABD-B0ACF5122F41}" srcId="{3F0D86C6-8ABD-43E6-948F-45837C828723}" destId="{DD80E40F-40A7-4782-8A4A-899AD8030636}" srcOrd="0" destOrd="0" parTransId="{AC176D16-DA1B-47E8-AA63-1A2F14AC87EE}" sibTransId="{AEF8D2DB-D33F-4A60-8EFF-2302FDAE5402}"/>
    <dgm:cxn modelId="{ACA2E545-5848-4811-A0F6-E9563756A94A}" type="presOf" srcId="{071503CF-2AAE-4350-8698-F8E4128397F8}" destId="{8C2482E6-AC6A-49A6-B709-F7D45AED15C6}" srcOrd="0" destOrd="0" presId="urn:microsoft.com/office/officeart/2008/layout/LinedList"/>
    <dgm:cxn modelId="{52D67168-F7A6-4278-B1E5-9780CBCE09AE}" srcId="{3F0D86C6-8ABD-43E6-948F-45837C828723}" destId="{D71ACDC2-B853-4421-87A6-D05ECBEF94FB}" srcOrd="3" destOrd="0" parTransId="{F3608D6B-0A3E-4BD1-A0F6-5984AAFEF7C0}" sibTransId="{5052ABD1-0E13-4A92-AE42-9D51DEA16D76}"/>
    <dgm:cxn modelId="{47D2A782-87F5-4E6B-AF8E-904769DE4215}" type="presOf" srcId="{DD80E40F-40A7-4782-8A4A-899AD8030636}" destId="{81720987-E7B2-4C81-AB9D-67148E5CE240}" srcOrd="0" destOrd="0" presId="urn:microsoft.com/office/officeart/2008/layout/LinedList"/>
    <dgm:cxn modelId="{92EAE186-8ECD-43BA-A39B-E3B26F52E9C3}" srcId="{3F0D86C6-8ABD-43E6-948F-45837C828723}" destId="{071503CF-2AAE-4350-8698-F8E4128397F8}" srcOrd="4" destOrd="0" parTransId="{6D2C8ABF-F242-4FD9-8E6A-E8344F3ABD33}" sibTransId="{011AB611-00B4-46AA-A951-AFB6355721E4}"/>
    <dgm:cxn modelId="{C23F2F91-F8A0-4E08-9497-0008B22D4467}" type="presOf" srcId="{3165668A-2DE6-4573-A3FD-9263AC607DD2}" destId="{1697241B-3AAE-4AC2-88FA-AAFE3671EB3D}" srcOrd="0" destOrd="0" presId="urn:microsoft.com/office/officeart/2008/layout/LinedList"/>
    <dgm:cxn modelId="{19B509AB-9325-45D7-929D-93F9B8523344}" type="presOf" srcId="{D71ACDC2-B853-4421-87A6-D05ECBEF94FB}" destId="{2B8BC79C-FD94-4791-83DE-D3BA4132926E}" srcOrd="0" destOrd="0" presId="urn:microsoft.com/office/officeart/2008/layout/LinedList"/>
    <dgm:cxn modelId="{64CDE3D9-3353-4D06-B623-E5C8CBBC2667}" srcId="{3F0D86C6-8ABD-43E6-948F-45837C828723}" destId="{3165668A-2DE6-4573-A3FD-9263AC607DD2}" srcOrd="2" destOrd="0" parTransId="{CF8DD1C5-4012-4BDA-BC13-BD151AA9E9AF}" sibTransId="{6A844C2D-AA1D-464B-85D4-895ADCDB5610}"/>
    <dgm:cxn modelId="{2C6EC2E1-9E6E-4061-924F-82B9C511F733}" srcId="{3F0D86C6-8ABD-43E6-948F-45837C828723}" destId="{F4A173FF-50C5-4C9F-A9AF-C9827BBFBFC7}" srcOrd="1" destOrd="0" parTransId="{A97FCF02-279C-4126-A62B-2004097B5BAF}" sibTransId="{04BC0CDE-0A08-40AF-8465-6D2D3DE3B53F}"/>
    <dgm:cxn modelId="{FA19F2EB-AAB5-48CC-BF37-48BB76E507E2}" type="presOf" srcId="{F4A173FF-50C5-4C9F-A9AF-C9827BBFBFC7}" destId="{965F2D3E-D8C7-4416-BD2D-15ADCEDA89F8}" srcOrd="0" destOrd="0" presId="urn:microsoft.com/office/officeart/2008/layout/LinedList"/>
    <dgm:cxn modelId="{756D1AC4-7DE6-4839-9837-70CB8C060874}" type="presParOf" srcId="{8C0F0C17-D68E-423F-99E6-8A7FD670E6F3}" destId="{9CFC552D-15E2-4195-A01A-B792BB089732}" srcOrd="0" destOrd="0" presId="urn:microsoft.com/office/officeart/2008/layout/LinedList"/>
    <dgm:cxn modelId="{8674BBC6-A3F9-4E78-A4D3-10115FF977BD}" type="presParOf" srcId="{8C0F0C17-D68E-423F-99E6-8A7FD670E6F3}" destId="{AFBB7276-965D-429F-AD20-CCB44772B579}" srcOrd="1" destOrd="0" presId="urn:microsoft.com/office/officeart/2008/layout/LinedList"/>
    <dgm:cxn modelId="{33C8D44E-5A99-4D21-AF17-050B6F746F4A}" type="presParOf" srcId="{AFBB7276-965D-429F-AD20-CCB44772B579}" destId="{81720987-E7B2-4C81-AB9D-67148E5CE240}" srcOrd="0" destOrd="0" presId="urn:microsoft.com/office/officeart/2008/layout/LinedList"/>
    <dgm:cxn modelId="{3B74F429-C06F-4BD4-B90D-F555E7476D25}" type="presParOf" srcId="{AFBB7276-965D-429F-AD20-CCB44772B579}" destId="{CE6066BA-7846-4F52-B6E1-04894DA7C7A1}" srcOrd="1" destOrd="0" presId="urn:microsoft.com/office/officeart/2008/layout/LinedList"/>
    <dgm:cxn modelId="{BD9B9B8E-1EE0-4001-A80B-D63C97812332}" type="presParOf" srcId="{8C0F0C17-D68E-423F-99E6-8A7FD670E6F3}" destId="{800EA35A-C057-475D-B298-5DA8F90A8133}" srcOrd="2" destOrd="0" presId="urn:microsoft.com/office/officeart/2008/layout/LinedList"/>
    <dgm:cxn modelId="{5524A097-C5E5-4C0A-8E10-2A37C94271F2}" type="presParOf" srcId="{8C0F0C17-D68E-423F-99E6-8A7FD670E6F3}" destId="{B9731101-861F-4A1E-8E88-7152379BA674}" srcOrd="3" destOrd="0" presId="urn:microsoft.com/office/officeart/2008/layout/LinedList"/>
    <dgm:cxn modelId="{1DF2D2C9-AC25-4D59-A31A-6FDFE3DD54D2}" type="presParOf" srcId="{B9731101-861F-4A1E-8E88-7152379BA674}" destId="{965F2D3E-D8C7-4416-BD2D-15ADCEDA89F8}" srcOrd="0" destOrd="0" presId="urn:microsoft.com/office/officeart/2008/layout/LinedList"/>
    <dgm:cxn modelId="{1B75EFAA-5A8D-4988-BC64-FBF671ADB058}" type="presParOf" srcId="{B9731101-861F-4A1E-8E88-7152379BA674}" destId="{B03C4A94-0200-4069-BDEE-CD8C0C61298C}" srcOrd="1" destOrd="0" presId="urn:microsoft.com/office/officeart/2008/layout/LinedList"/>
    <dgm:cxn modelId="{10ACA0FB-7E3C-4B3D-8398-D59A10B774F5}" type="presParOf" srcId="{8C0F0C17-D68E-423F-99E6-8A7FD670E6F3}" destId="{2F1FD947-5C95-432F-91B4-ED25D11B59EA}" srcOrd="4" destOrd="0" presId="urn:microsoft.com/office/officeart/2008/layout/LinedList"/>
    <dgm:cxn modelId="{EA53E311-BA33-4873-A4A4-AA91E9839571}" type="presParOf" srcId="{8C0F0C17-D68E-423F-99E6-8A7FD670E6F3}" destId="{903E56A1-6AA1-4325-8CC6-23B756F2731A}" srcOrd="5" destOrd="0" presId="urn:microsoft.com/office/officeart/2008/layout/LinedList"/>
    <dgm:cxn modelId="{7B97B830-B833-4419-A8F2-5236A6C4179A}" type="presParOf" srcId="{903E56A1-6AA1-4325-8CC6-23B756F2731A}" destId="{1697241B-3AAE-4AC2-88FA-AAFE3671EB3D}" srcOrd="0" destOrd="0" presId="urn:microsoft.com/office/officeart/2008/layout/LinedList"/>
    <dgm:cxn modelId="{CA793800-0F7E-41DC-8813-74A2841CF5B8}" type="presParOf" srcId="{903E56A1-6AA1-4325-8CC6-23B756F2731A}" destId="{6949FB5A-69DE-4A42-850B-B4211A959F37}" srcOrd="1" destOrd="0" presId="urn:microsoft.com/office/officeart/2008/layout/LinedList"/>
    <dgm:cxn modelId="{37189DD0-075C-468D-98DD-29B7716087ED}" type="presParOf" srcId="{8C0F0C17-D68E-423F-99E6-8A7FD670E6F3}" destId="{B20AD7B1-6B41-42F1-9A6F-CA6B1E865946}" srcOrd="6" destOrd="0" presId="urn:microsoft.com/office/officeart/2008/layout/LinedList"/>
    <dgm:cxn modelId="{16B574BE-548E-4916-A8D6-757CAEAD1703}" type="presParOf" srcId="{8C0F0C17-D68E-423F-99E6-8A7FD670E6F3}" destId="{2778A63D-A939-4622-928F-66B1FE9EFD2F}" srcOrd="7" destOrd="0" presId="urn:microsoft.com/office/officeart/2008/layout/LinedList"/>
    <dgm:cxn modelId="{0D25AE3D-0678-46E9-A661-C00FA36EA18F}" type="presParOf" srcId="{2778A63D-A939-4622-928F-66B1FE9EFD2F}" destId="{2B8BC79C-FD94-4791-83DE-D3BA4132926E}" srcOrd="0" destOrd="0" presId="urn:microsoft.com/office/officeart/2008/layout/LinedList"/>
    <dgm:cxn modelId="{E82B91AA-1F62-412B-A16B-AE296DC68B31}" type="presParOf" srcId="{2778A63D-A939-4622-928F-66B1FE9EFD2F}" destId="{197C49E6-D676-4E5D-AC48-CF42C0064C8A}" srcOrd="1" destOrd="0" presId="urn:microsoft.com/office/officeart/2008/layout/LinedList"/>
    <dgm:cxn modelId="{4C42AFA8-0E44-4122-AFFF-A14B5AA68494}" type="presParOf" srcId="{8C0F0C17-D68E-423F-99E6-8A7FD670E6F3}" destId="{7B18ACA5-F98D-48AF-8850-2BAEE25A19C8}" srcOrd="8" destOrd="0" presId="urn:microsoft.com/office/officeart/2008/layout/LinedList"/>
    <dgm:cxn modelId="{C7455FA0-BBBF-474D-B2F2-685BC31E8858}" type="presParOf" srcId="{8C0F0C17-D68E-423F-99E6-8A7FD670E6F3}" destId="{F1086F25-A772-4D58-B13F-E56A4F172CBC}" srcOrd="9" destOrd="0" presId="urn:microsoft.com/office/officeart/2008/layout/LinedList"/>
    <dgm:cxn modelId="{019730D3-3846-45E9-B747-7B3985A5B353}" type="presParOf" srcId="{F1086F25-A772-4D58-B13F-E56A4F172CBC}" destId="{8C2482E6-AC6A-49A6-B709-F7D45AED15C6}" srcOrd="0" destOrd="0" presId="urn:microsoft.com/office/officeart/2008/layout/LinedList"/>
    <dgm:cxn modelId="{572EB62B-5125-493D-8F87-DE577700D512}" type="presParOf" srcId="{F1086F25-A772-4D58-B13F-E56A4F172CBC}" destId="{B0C65999-FA3D-4B30-8E76-81FE7812EA3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D0CB4-0619-47EF-A746-365405D39958}">
      <dsp:nvSpPr>
        <dsp:cNvPr id="0" name=""/>
        <dsp:cNvSpPr/>
      </dsp:nvSpPr>
      <dsp:spPr>
        <a:xfrm>
          <a:off x="0" y="0"/>
          <a:ext cx="4716462" cy="8924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6D826-A6E6-42EC-BF0E-9025B33009B2}">
      <dsp:nvSpPr>
        <dsp:cNvPr id="0" name=""/>
        <dsp:cNvSpPr/>
      </dsp:nvSpPr>
      <dsp:spPr>
        <a:xfrm>
          <a:off x="269954" y="201173"/>
          <a:ext cx="490826" cy="490826"/>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3FC8C9-03E6-4269-9DB7-824A4479C21C}">
      <dsp:nvSpPr>
        <dsp:cNvPr id="0" name=""/>
        <dsp:cNvSpPr/>
      </dsp:nvSpPr>
      <dsp:spPr>
        <a:xfrm>
          <a:off x="1030734" y="381"/>
          <a:ext cx="3685727"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47" tIns="94447" rIns="94447" bIns="94447" numCol="1" spcCol="1270" anchor="ctr" anchorCtr="0">
          <a:noAutofit/>
        </a:bodyPr>
        <a:lstStyle/>
        <a:p>
          <a:pPr marL="0" lvl="0" indent="0" algn="l" defTabSz="977900">
            <a:lnSpc>
              <a:spcPct val="100000"/>
            </a:lnSpc>
            <a:spcBef>
              <a:spcPct val="0"/>
            </a:spcBef>
            <a:spcAft>
              <a:spcPct val="35000"/>
            </a:spcAft>
            <a:buNone/>
          </a:pPr>
          <a:r>
            <a:rPr lang="en-US" sz="2200" kern="1200" dirty="0"/>
            <a:t>Education</a:t>
          </a:r>
        </a:p>
      </dsp:txBody>
      <dsp:txXfrm>
        <a:off x="1030734" y="381"/>
        <a:ext cx="3685727" cy="892410"/>
      </dsp:txXfrm>
    </dsp:sp>
    <dsp:sp modelId="{B58CA141-504B-412A-818E-73651C363A3D}">
      <dsp:nvSpPr>
        <dsp:cNvPr id="0" name=""/>
        <dsp:cNvSpPr/>
      </dsp:nvSpPr>
      <dsp:spPr>
        <a:xfrm>
          <a:off x="0" y="1115895"/>
          <a:ext cx="4716462" cy="8924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C95015-001F-49EB-8731-0714E310C46E}">
      <dsp:nvSpPr>
        <dsp:cNvPr id="0" name=""/>
        <dsp:cNvSpPr/>
      </dsp:nvSpPr>
      <dsp:spPr>
        <a:xfrm>
          <a:off x="269954" y="1316687"/>
          <a:ext cx="490826" cy="490826"/>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6416B8-BF6E-4B19-A8CD-80E01FEB1ED8}">
      <dsp:nvSpPr>
        <dsp:cNvPr id="0" name=""/>
        <dsp:cNvSpPr/>
      </dsp:nvSpPr>
      <dsp:spPr>
        <a:xfrm>
          <a:off x="1030734" y="1115895"/>
          <a:ext cx="3685727"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47" tIns="94447" rIns="94447" bIns="94447" numCol="1" spcCol="1270" anchor="ctr" anchorCtr="0">
          <a:noAutofit/>
        </a:bodyPr>
        <a:lstStyle/>
        <a:p>
          <a:pPr marL="0" lvl="0" indent="0" algn="l" defTabSz="977900">
            <a:lnSpc>
              <a:spcPct val="100000"/>
            </a:lnSpc>
            <a:spcBef>
              <a:spcPct val="0"/>
            </a:spcBef>
            <a:spcAft>
              <a:spcPct val="35000"/>
            </a:spcAft>
            <a:buNone/>
          </a:pPr>
          <a:r>
            <a:rPr lang="en-US" sz="2200" kern="1200" dirty="0"/>
            <a:t>Employment</a:t>
          </a:r>
        </a:p>
      </dsp:txBody>
      <dsp:txXfrm>
        <a:off x="1030734" y="1115895"/>
        <a:ext cx="3685727" cy="892410"/>
      </dsp:txXfrm>
    </dsp:sp>
    <dsp:sp modelId="{2DD6782C-3741-43AC-8E3F-C7C2A5A092FE}">
      <dsp:nvSpPr>
        <dsp:cNvPr id="0" name=""/>
        <dsp:cNvSpPr/>
      </dsp:nvSpPr>
      <dsp:spPr>
        <a:xfrm>
          <a:off x="0" y="2231408"/>
          <a:ext cx="4716462" cy="8924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3D4D5-84E6-41EE-BF94-D56D24841B8B}">
      <dsp:nvSpPr>
        <dsp:cNvPr id="0" name=""/>
        <dsp:cNvSpPr/>
      </dsp:nvSpPr>
      <dsp:spPr>
        <a:xfrm>
          <a:off x="269954" y="2432201"/>
          <a:ext cx="490826" cy="490826"/>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C9C6B6-F051-4AFC-B696-34674ED32FC0}">
      <dsp:nvSpPr>
        <dsp:cNvPr id="0" name=""/>
        <dsp:cNvSpPr/>
      </dsp:nvSpPr>
      <dsp:spPr>
        <a:xfrm>
          <a:off x="1030734" y="2231408"/>
          <a:ext cx="3685727"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447" tIns="94447" rIns="94447" bIns="94447" numCol="1" spcCol="1270" anchor="ctr" anchorCtr="0">
          <a:noAutofit/>
        </a:bodyPr>
        <a:lstStyle/>
        <a:p>
          <a:pPr marL="0" lvl="0" indent="0" algn="l" defTabSz="977900">
            <a:lnSpc>
              <a:spcPct val="100000"/>
            </a:lnSpc>
            <a:spcBef>
              <a:spcPct val="0"/>
            </a:spcBef>
            <a:spcAft>
              <a:spcPct val="35000"/>
            </a:spcAft>
            <a:buNone/>
          </a:pPr>
          <a:r>
            <a:rPr lang="en-US" sz="2200" kern="1200" dirty="0"/>
            <a:t>Independent Living - Community</a:t>
          </a:r>
        </a:p>
      </dsp:txBody>
      <dsp:txXfrm>
        <a:off x="1030734" y="2231408"/>
        <a:ext cx="3685727" cy="892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E66FC-7EBE-4A03-88FF-35B652DAB203}">
      <dsp:nvSpPr>
        <dsp:cNvPr id="0" name=""/>
        <dsp:cNvSpPr/>
      </dsp:nvSpPr>
      <dsp:spPr>
        <a:xfrm>
          <a:off x="96743" y="357708"/>
          <a:ext cx="774818" cy="7748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FE965-B2D7-4F04-AECA-B6EAB3DF9543}">
      <dsp:nvSpPr>
        <dsp:cNvPr id="0" name=""/>
        <dsp:cNvSpPr/>
      </dsp:nvSpPr>
      <dsp:spPr>
        <a:xfrm>
          <a:off x="259455" y="520420"/>
          <a:ext cx="449394" cy="449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22CD65-3596-438F-B09F-07495902F900}">
      <dsp:nvSpPr>
        <dsp:cNvPr id="0" name=""/>
        <dsp:cNvSpPr/>
      </dsp:nvSpPr>
      <dsp:spPr>
        <a:xfrm>
          <a:off x="1037594" y="357708"/>
          <a:ext cx="1826357" cy="77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i="0" kern="1200" baseline="0"/>
            <a:t>Job exploration counseling.</a:t>
          </a:r>
          <a:endParaRPr lang="en-US" sz="1800" kern="1200"/>
        </a:p>
      </dsp:txBody>
      <dsp:txXfrm>
        <a:off x="1037594" y="357708"/>
        <a:ext cx="1826357" cy="774818"/>
      </dsp:txXfrm>
    </dsp:sp>
    <dsp:sp modelId="{5BF8C7D4-23C6-403A-A4D5-8C7959D2EB11}">
      <dsp:nvSpPr>
        <dsp:cNvPr id="0" name=""/>
        <dsp:cNvSpPr/>
      </dsp:nvSpPr>
      <dsp:spPr>
        <a:xfrm>
          <a:off x="3182180" y="357708"/>
          <a:ext cx="774818" cy="7748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459D18-00F9-4C8E-85B4-6D4DD5579AD2}">
      <dsp:nvSpPr>
        <dsp:cNvPr id="0" name=""/>
        <dsp:cNvSpPr/>
      </dsp:nvSpPr>
      <dsp:spPr>
        <a:xfrm>
          <a:off x="3344892" y="520420"/>
          <a:ext cx="449394" cy="449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480B2B-AC99-477A-BDD3-858F12DD2E4B}">
      <dsp:nvSpPr>
        <dsp:cNvPr id="0" name=""/>
        <dsp:cNvSpPr/>
      </dsp:nvSpPr>
      <dsp:spPr>
        <a:xfrm>
          <a:off x="4123031" y="357708"/>
          <a:ext cx="1826357" cy="77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i="0" kern="1200" baseline="0"/>
            <a:t>Work-based learning experiences.</a:t>
          </a:r>
          <a:endParaRPr lang="en-US" sz="1800" kern="1200"/>
        </a:p>
      </dsp:txBody>
      <dsp:txXfrm>
        <a:off x="4123031" y="357708"/>
        <a:ext cx="1826357" cy="774818"/>
      </dsp:txXfrm>
    </dsp:sp>
    <dsp:sp modelId="{588634D2-C9E0-41F2-B172-63FF4573B18C}">
      <dsp:nvSpPr>
        <dsp:cNvPr id="0" name=""/>
        <dsp:cNvSpPr/>
      </dsp:nvSpPr>
      <dsp:spPr>
        <a:xfrm>
          <a:off x="96743" y="1915523"/>
          <a:ext cx="774818" cy="7748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B1A37-7E34-46A7-A55D-0C1E8FBEA0BB}">
      <dsp:nvSpPr>
        <dsp:cNvPr id="0" name=""/>
        <dsp:cNvSpPr/>
      </dsp:nvSpPr>
      <dsp:spPr>
        <a:xfrm>
          <a:off x="259455" y="2078235"/>
          <a:ext cx="449394" cy="449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266112-87C7-4F6C-BC76-F2A7BC18BD59}">
      <dsp:nvSpPr>
        <dsp:cNvPr id="0" name=""/>
        <dsp:cNvSpPr/>
      </dsp:nvSpPr>
      <dsp:spPr>
        <a:xfrm>
          <a:off x="1037594" y="1915523"/>
          <a:ext cx="1826357" cy="77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i="0" kern="1200" baseline="0"/>
            <a:t>Counseling on postsecondary education.</a:t>
          </a:r>
          <a:endParaRPr lang="en-US" sz="1800" kern="1200"/>
        </a:p>
      </dsp:txBody>
      <dsp:txXfrm>
        <a:off x="1037594" y="1915523"/>
        <a:ext cx="1826357" cy="774818"/>
      </dsp:txXfrm>
    </dsp:sp>
    <dsp:sp modelId="{56246D5A-7F30-4761-8730-3996F6BE2E7F}">
      <dsp:nvSpPr>
        <dsp:cNvPr id="0" name=""/>
        <dsp:cNvSpPr/>
      </dsp:nvSpPr>
      <dsp:spPr>
        <a:xfrm>
          <a:off x="3182180" y="1915523"/>
          <a:ext cx="774818" cy="7748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9E5BB-B798-4F81-9603-8A7BE9BD570E}">
      <dsp:nvSpPr>
        <dsp:cNvPr id="0" name=""/>
        <dsp:cNvSpPr/>
      </dsp:nvSpPr>
      <dsp:spPr>
        <a:xfrm>
          <a:off x="3344892" y="2078235"/>
          <a:ext cx="449394" cy="449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0E586A-5033-4972-B4D5-D9A98FC8992B}">
      <dsp:nvSpPr>
        <dsp:cNvPr id="0" name=""/>
        <dsp:cNvSpPr/>
      </dsp:nvSpPr>
      <dsp:spPr>
        <a:xfrm>
          <a:off x="4123031" y="1915523"/>
          <a:ext cx="1826357" cy="77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i="0" kern="1200" baseline="0"/>
            <a:t>Workplace readiness training.</a:t>
          </a:r>
          <a:endParaRPr lang="en-US" sz="1800" kern="1200"/>
        </a:p>
      </dsp:txBody>
      <dsp:txXfrm>
        <a:off x="4123031" y="1915523"/>
        <a:ext cx="1826357" cy="774818"/>
      </dsp:txXfrm>
    </dsp:sp>
    <dsp:sp modelId="{37D74C76-9B12-4466-AADE-F434F40354AD}">
      <dsp:nvSpPr>
        <dsp:cNvPr id="0" name=""/>
        <dsp:cNvSpPr/>
      </dsp:nvSpPr>
      <dsp:spPr>
        <a:xfrm>
          <a:off x="96743" y="3473339"/>
          <a:ext cx="774818" cy="77481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8DA87-3718-4EA9-A9A3-FA98229D84C7}">
      <dsp:nvSpPr>
        <dsp:cNvPr id="0" name=""/>
        <dsp:cNvSpPr/>
      </dsp:nvSpPr>
      <dsp:spPr>
        <a:xfrm>
          <a:off x="259455" y="3636051"/>
          <a:ext cx="449394" cy="4493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6BFA71-F02D-4702-BE8B-C2B925FC7B46}">
      <dsp:nvSpPr>
        <dsp:cNvPr id="0" name=""/>
        <dsp:cNvSpPr/>
      </dsp:nvSpPr>
      <dsp:spPr>
        <a:xfrm>
          <a:off x="1037594" y="3473339"/>
          <a:ext cx="1826357" cy="77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0" i="0" kern="1200" baseline="0"/>
            <a:t>Instruction in self-advocacy.</a:t>
          </a:r>
          <a:endParaRPr lang="en-US" sz="1800" kern="1200"/>
        </a:p>
      </dsp:txBody>
      <dsp:txXfrm>
        <a:off x="1037594" y="3473339"/>
        <a:ext cx="1826357" cy="7748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0E367-5DF7-499E-AC07-E1A6D5AB996D}">
      <dsp:nvSpPr>
        <dsp:cNvPr id="0" name=""/>
        <dsp:cNvSpPr/>
      </dsp:nvSpPr>
      <dsp:spPr>
        <a:xfrm>
          <a:off x="0" y="662100"/>
          <a:ext cx="2786062" cy="17691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BF544-0E11-459D-BB23-2A1004F54192}">
      <dsp:nvSpPr>
        <dsp:cNvPr id="0" name=""/>
        <dsp:cNvSpPr/>
      </dsp:nvSpPr>
      <dsp:spPr>
        <a:xfrm>
          <a:off x="309562" y="956185"/>
          <a:ext cx="2786062" cy="17691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Research your options and visit programs when possible. </a:t>
          </a:r>
        </a:p>
      </dsp:txBody>
      <dsp:txXfrm>
        <a:off x="361379" y="1008002"/>
        <a:ext cx="2682428" cy="1665515"/>
      </dsp:txXfrm>
    </dsp:sp>
    <dsp:sp modelId="{E6C57916-E57E-4513-9849-F6848CA01A2E}">
      <dsp:nvSpPr>
        <dsp:cNvPr id="0" name=""/>
        <dsp:cNvSpPr/>
      </dsp:nvSpPr>
      <dsp:spPr>
        <a:xfrm>
          <a:off x="3405187" y="662100"/>
          <a:ext cx="2786062" cy="17691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72EE5-BBE7-4A55-BDBD-01CD3DCC521C}">
      <dsp:nvSpPr>
        <dsp:cNvPr id="0" name=""/>
        <dsp:cNvSpPr/>
      </dsp:nvSpPr>
      <dsp:spPr>
        <a:xfrm>
          <a:off x="3714749" y="956185"/>
          <a:ext cx="2786062" cy="17691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Continue to encourage your child to participate in volunteer and/ or work-based learning experiences that will help to inform postsecondary activities.</a:t>
          </a:r>
        </a:p>
      </dsp:txBody>
      <dsp:txXfrm>
        <a:off x="3766566" y="1008002"/>
        <a:ext cx="2682428" cy="1665515"/>
      </dsp:txXfrm>
    </dsp:sp>
    <dsp:sp modelId="{12B9183C-ADF6-454C-925E-D1F8A618DDAF}">
      <dsp:nvSpPr>
        <dsp:cNvPr id="0" name=""/>
        <dsp:cNvSpPr/>
      </dsp:nvSpPr>
      <dsp:spPr>
        <a:xfrm>
          <a:off x="6810375" y="662100"/>
          <a:ext cx="2786062" cy="17691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E3958-32DD-47FE-8407-214847E4E83E}">
      <dsp:nvSpPr>
        <dsp:cNvPr id="0" name=""/>
        <dsp:cNvSpPr/>
      </dsp:nvSpPr>
      <dsp:spPr>
        <a:xfrm>
          <a:off x="7119937" y="956185"/>
          <a:ext cx="2786062" cy="176914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If you haven’t already applied for ocdd services call your lge and apply before they turn 18</a:t>
          </a:r>
        </a:p>
      </dsp:txBody>
      <dsp:txXfrm>
        <a:off x="7171754" y="1008002"/>
        <a:ext cx="2682428" cy="1665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714F2-E001-9048-99B0-C46EAB1CEAC1}">
      <dsp:nvSpPr>
        <dsp:cNvPr id="0" name=""/>
        <dsp:cNvSpPr/>
      </dsp:nvSpPr>
      <dsp:spPr>
        <a:xfrm>
          <a:off x="3964893" y="752950"/>
          <a:ext cx="581701" cy="91440"/>
        </a:xfrm>
        <a:custGeom>
          <a:avLst/>
          <a:gdLst/>
          <a:ahLst/>
          <a:cxnLst/>
          <a:rect l="0" t="0" r="0" b="0"/>
          <a:pathLst>
            <a:path>
              <a:moveTo>
                <a:pt x="0" y="45720"/>
              </a:moveTo>
              <a:lnTo>
                <a:pt x="581701"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240436" y="795609"/>
        <a:ext cx="30615" cy="6123"/>
      </dsp:txXfrm>
    </dsp:sp>
    <dsp:sp modelId="{591CA60E-213E-7B4B-B9DE-D89D137D3DA9}">
      <dsp:nvSpPr>
        <dsp:cNvPr id="0" name=""/>
        <dsp:cNvSpPr/>
      </dsp:nvSpPr>
      <dsp:spPr>
        <a:xfrm>
          <a:off x="1304510" y="16"/>
          <a:ext cx="2662182" cy="159730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Empower Students</a:t>
          </a:r>
        </a:p>
      </dsp:txBody>
      <dsp:txXfrm>
        <a:off x="1304510" y="16"/>
        <a:ext cx="2662182" cy="1597309"/>
      </dsp:txXfrm>
    </dsp:sp>
    <dsp:sp modelId="{DD741774-D280-DD46-9C9B-33FE253D22FC}">
      <dsp:nvSpPr>
        <dsp:cNvPr id="0" name=""/>
        <dsp:cNvSpPr/>
      </dsp:nvSpPr>
      <dsp:spPr>
        <a:xfrm>
          <a:off x="2635602" y="1595525"/>
          <a:ext cx="3274483" cy="581701"/>
        </a:xfrm>
        <a:custGeom>
          <a:avLst/>
          <a:gdLst/>
          <a:ahLst/>
          <a:cxnLst/>
          <a:rect l="0" t="0" r="0" b="0"/>
          <a:pathLst>
            <a:path>
              <a:moveTo>
                <a:pt x="3274483" y="0"/>
              </a:moveTo>
              <a:lnTo>
                <a:pt x="3274483" y="307950"/>
              </a:lnTo>
              <a:lnTo>
                <a:pt x="0" y="307950"/>
              </a:lnTo>
              <a:lnTo>
                <a:pt x="0" y="581701"/>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189563" y="1883314"/>
        <a:ext cx="166561" cy="6123"/>
      </dsp:txXfrm>
    </dsp:sp>
    <dsp:sp modelId="{1FC37317-8B75-7A4E-B46A-6C6A45F69C67}">
      <dsp:nvSpPr>
        <dsp:cNvPr id="0" name=""/>
        <dsp:cNvSpPr/>
      </dsp:nvSpPr>
      <dsp:spPr>
        <a:xfrm>
          <a:off x="4578994" y="16"/>
          <a:ext cx="2662182" cy="1597309"/>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Prepare Families</a:t>
          </a:r>
        </a:p>
      </dsp:txBody>
      <dsp:txXfrm>
        <a:off x="4578994" y="16"/>
        <a:ext cx="2662182" cy="1597309"/>
      </dsp:txXfrm>
    </dsp:sp>
    <dsp:sp modelId="{63AED5AC-6A4E-294A-8C0F-D72D7D241108}">
      <dsp:nvSpPr>
        <dsp:cNvPr id="0" name=""/>
        <dsp:cNvSpPr/>
      </dsp:nvSpPr>
      <dsp:spPr>
        <a:xfrm>
          <a:off x="3964893" y="2962562"/>
          <a:ext cx="581701" cy="91440"/>
        </a:xfrm>
        <a:custGeom>
          <a:avLst/>
          <a:gdLst/>
          <a:ahLst/>
          <a:cxnLst/>
          <a:rect l="0" t="0" r="0" b="0"/>
          <a:pathLst>
            <a:path>
              <a:moveTo>
                <a:pt x="0" y="45720"/>
              </a:moveTo>
              <a:lnTo>
                <a:pt x="581701"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240436" y="3005220"/>
        <a:ext cx="30615" cy="6123"/>
      </dsp:txXfrm>
    </dsp:sp>
    <dsp:sp modelId="{F14BE627-E883-874F-A626-EC388DCE8D9B}">
      <dsp:nvSpPr>
        <dsp:cNvPr id="0" name=""/>
        <dsp:cNvSpPr/>
      </dsp:nvSpPr>
      <dsp:spPr>
        <a:xfrm>
          <a:off x="1304510" y="2209627"/>
          <a:ext cx="2662182" cy="1597309"/>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Connection to Resources</a:t>
          </a:r>
        </a:p>
      </dsp:txBody>
      <dsp:txXfrm>
        <a:off x="1304510" y="2209627"/>
        <a:ext cx="2662182" cy="1597309"/>
      </dsp:txXfrm>
    </dsp:sp>
    <dsp:sp modelId="{D42A6699-F599-8045-897A-5A654DF673C0}">
      <dsp:nvSpPr>
        <dsp:cNvPr id="0" name=""/>
        <dsp:cNvSpPr/>
      </dsp:nvSpPr>
      <dsp:spPr>
        <a:xfrm>
          <a:off x="4578994" y="2209627"/>
          <a:ext cx="2662182" cy="1597309"/>
        </a:xfrm>
        <a:prstGeom prst="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Post High School Success</a:t>
          </a:r>
        </a:p>
      </dsp:txBody>
      <dsp:txXfrm>
        <a:off x="4578994" y="2209627"/>
        <a:ext cx="2662182" cy="1597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8A434-2A50-4E1B-A9C9-D8A3A2D30D17}">
      <dsp:nvSpPr>
        <dsp:cNvPr id="0" name=""/>
        <dsp:cNvSpPr/>
      </dsp:nvSpPr>
      <dsp:spPr>
        <a:xfrm>
          <a:off x="108989" y="123210"/>
          <a:ext cx="1282575" cy="12825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ADDF5-E6FD-4F50-85C5-CBC72ADA9D73}">
      <dsp:nvSpPr>
        <dsp:cNvPr id="0" name=""/>
        <dsp:cNvSpPr/>
      </dsp:nvSpPr>
      <dsp:spPr>
        <a:xfrm>
          <a:off x="378329" y="392551"/>
          <a:ext cx="743893" cy="7438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37DB8B-3793-4B7F-B153-CB7945A695D3}">
      <dsp:nvSpPr>
        <dsp:cNvPr id="0" name=""/>
        <dsp:cNvSpPr/>
      </dsp:nvSpPr>
      <dsp:spPr>
        <a:xfrm>
          <a:off x="1666401" y="123210"/>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Define every activity that must occur</a:t>
          </a:r>
        </a:p>
      </dsp:txBody>
      <dsp:txXfrm>
        <a:off x="1666401" y="123210"/>
        <a:ext cx="3023212" cy="1282575"/>
      </dsp:txXfrm>
    </dsp:sp>
    <dsp:sp modelId="{93072CC5-778B-4926-B270-769BF51B1DBB}">
      <dsp:nvSpPr>
        <dsp:cNvPr id="0" name=""/>
        <dsp:cNvSpPr/>
      </dsp:nvSpPr>
      <dsp:spPr>
        <a:xfrm>
          <a:off x="5216385" y="123210"/>
          <a:ext cx="1282575" cy="12825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F733E-5DC9-4015-9E6B-9C1D332B0045}">
      <dsp:nvSpPr>
        <dsp:cNvPr id="0" name=""/>
        <dsp:cNvSpPr/>
      </dsp:nvSpPr>
      <dsp:spPr>
        <a:xfrm>
          <a:off x="5485726" y="392551"/>
          <a:ext cx="743893" cy="7438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754409-31C8-45DF-9AFA-B3EA4890C4A4}">
      <dsp:nvSpPr>
        <dsp:cNvPr id="0" name=""/>
        <dsp:cNvSpPr/>
      </dsp:nvSpPr>
      <dsp:spPr>
        <a:xfrm>
          <a:off x="6773798" y="123210"/>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Identify who has primary responsibility for each activity</a:t>
          </a:r>
        </a:p>
      </dsp:txBody>
      <dsp:txXfrm>
        <a:off x="6773798" y="123210"/>
        <a:ext cx="3023212" cy="1282575"/>
      </dsp:txXfrm>
    </dsp:sp>
    <dsp:sp modelId="{5CC44636-8489-4AE1-8379-22E2583BA0EE}">
      <dsp:nvSpPr>
        <dsp:cNvPr id="0" name=""/>
        <dsp:cNvSpPr/>
      </dsp:nvSpPr>
      <dsp:spPr>
        <a:xfrm>
          <a:off x="108989" y="1981650"/>
          <a:ext cx="1282575" cy="12825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DB4A7-8FD6-43A0-8A81-F42496433509}">
      <dsp:nvSpPr>
        <dsp:cNvPr id="0" name=""/>
        <dsp:cNvSpPr/>
      </dsp:nvSpPr>
      <dsp:spPr>
        <a:xfrm>
          <a:off x="378329" y="2250990"/>
          <a:ext cx="743893" cy="7438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AE1654-9D40-4EDA-8306-2C2FF398415F}">
      <dsp:nvSpPr>
        <dsp:cNvPr id="0" name=""/>
        <dsp:cNvSpPr/>
      </dsp:nvSpPr>
      <dsp:spPr>
        <a:xfrm>
          <a:off x="1666401" y="1981650"/>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Specify the dates that each activity will begin and end</a:t>
          </a:r>
        </a:p>
      </dsp:txBody>
      <dsp:txXfrm>
        <a:off x="1666401" y="1981650"/>
        <a:ext cx="3023212" cy="1282575"/>
      </dsp:txXfrm>
    </dsp:sp>
    <dsp:sp modelId="{C0E1676D-A341-4E7A-9478-E2F99E0964AF}">
      <dsp:nvSpPr>
        <dsp:cNvPr id="0" name=""/>
        <dsp:cNvSpPr/>
      </dsp:nvSpPr>
      <dsp:spPr>
        <a:xfrm>
          <a:off x="5216385" y="1981650"/>
          <a:ext cx="1282575" cy="12825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EF1BC-59AD-461D-ABAE-6E3DA8609C7E}">
      <dsp:nvSpPr>
        <dsp:cNvPr id="0" name=""/>
        <dsp:cNvSpPr/>
      </dsp:nvSpPr>
      <dsp:spPr>
        <a:xfrm>
          <a:off x="5485726" y="2250990"/>
          <a:ext cx="743893" cy="7438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3691AB-0445-4900-8381-3B9748D5EF37}">
      <dsp:nvSpPr>
        <dsp:cNvPr id="0" name=""/>
        <dsp:cNvSpPr/>
      </dsp:nvSpPr>
      <dsp:spPr>
        <a:xfrm>
          <a:off x="6773798" y="1981650"/>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A student’s courses of study should be meaningful to the student’s future plans and motivate the student to complete his or her education.</a:t>
          </a:r>
        </a:p>
      </dsp:txBody>
      <dsp:txXfrm>
        <a:off x="6773798" y="1981650"/>
        <a:ext cx="3023212" cy="1282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CAABD-4BFF-4A46-BEBC-CF7FFCCEC54B}">
      <dsp:nvSpPr>
        <dsp:cNvPr id="0" name=""/>
        <dsp:cNvSpPr/>
      </dsp:nvSpPr>
      <dsp:spPr>
        <a:xfrm>
          <a:off x="0" y="0"/>
          <a:ext cx="604613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C81983D7-7EDB-4111-A2A5-3CAB00D8BFFB}">
      <dsp:nvSpPr>
        <dsp:cNvPr id="0" name=""/>
        <dsp:cNvSpPr/>
      </dsp:nvSpPr>
      <dsp:spPr>
        <a:xfrm>
          <a:off x="0" y="0"/>
          <a:ext cx="6046132" cy="11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Student-Centered Planning: Transition planning must reflect the student’s voice, including their goals, interests, and preferences. </a:t>
          </a:r>
        </a:p>
      </dsp:txBody>
      <dsp:txXfrm>
        <a:off x="0" y="0"/>
        <a:ext cx="6046132" cy="1151466"/>
      </dsp:txXfrm>
    </dsp:sp>
    <dsp:sp modelId="{8E41B706-2940-4FFC-932E-0658E5802481}">
      <dsp:nvSpPr>
        <dsp:cNvPr id="0" name=""/>
        <dsp:cNvSpPr/>
      </dsp:nvSpPr>
      <dsp:spPr>
        <a:xfrm>
          <a:off x="0" y="1151466"/>
          <a:ext cx="604613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88CD4576-AD04-4BA6-84FE-02854F1724C3}">
      <dsp:nvSpPr>
        <dsp:cNvPr id="0" name=""/>
        <dsp:cNvSpPr/>
      </dsp:nvSpPr>
      <dsp:spPr>
        <a:xfrm>
          <a:off x="0" y="1151466"/>
          <a:ext cx="6046132" cy="11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Age-Appropriate Assessments: Assessments must guide the development of measurable postsecondary goals. </a:t>
          </a:r>
        </a:p>
      </dsp:txBody>
      <dsp:txXfrm>
        <a:off x="0" y="1151466"/>
        <a:ext cx="6046132" cy="1151466"/>
      </dsp:txXfrm>
    </dsp:sp>
    <dsp:sp modelId="{57B87F5E-F6E4-4B09-8A40-9A1852547C77}">
      <dsp:nvSpPr>
        <dsp:cNvPr id="0" name=""/>
        <dsp:cNvSpPr/>
      </dsp:nvSpPr>
      <dsp:spPr>
        <a:xfrm>
          <a:off x="0" y="2302933"/>
          <a:ext cx="604613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CF7FD657-0151-4C86-91B2-11BE52015E57}">
      <dsp:nvSpPr>
        <dsp:cNvPr id="0" name=""/>
        <dsp:cNvSpPr/>
      </dsp:nvSpPr>
      <dsp:spPr>
        <a:xfrm>
          <a:off x="0" y="2302933"/>
          <a:ext cx="6046132" cy="11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Coordinated Effort:  Services are planned in collaboration with school staff, families, the student, and, when appropriate, outside agencies (e.g., Louisiana Rehabilitation Services). </a:t>
          </a:r>
        </a:p>
      </dsp:txBody>
      <dsp:txXfrm>
        <a:off x="0" y="2302933"/>
        <a:ext cx="6046132" cy="1151466"/>
      </dsp:txXfrm>
    </dsp:sp>
    <dsp:sp modelId="{A5B439F5-D9BE-43D3-BF1D-D7CAC44131B4}">
      <dsp:nvSpPr>
        <dsp:cNvPr id="0" name=""/>
        <dsp:cNvSpPr/>
      </dsp:nvSpPr>
      <dsp:spPr>
        <a:xfrm>
          <a:off x="0" y="3454399"/>
          <a:ext cx="6046132" cy="0"/>
        </a:xfrm>
        <a:prstGeom prst="lin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5CBA87AC-04A9-4F58-8DED-EABD9698FDAB}">
      <dsp:nvSpPr>
        <dsp:cNvPr id="0" name=""/>
        <dsp:cNvSpPr/>
      </dsp:nvSpPr>
      <dsp:spPr>
        <a:xfrm>
          <a:off x="0" y="3454399"/>
          <a:ext cx="6046132" cy="115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Course of Study: The student's course of study (e.g., career pathways, CTE programs, or academic tracks) must align with their transition goals. </a:t>
          </a:r>
        </a:p>
      </dsp:txBody>
      <dsp:txXfrm>
        <a:off x="0" y="3454399"/>
        <a:ext cx="6046132" cy="1151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08F8A-D814-4111-91E7-039590E57D3E}">
      <dsp:nvSpPr>
        <dsp:cNvPr id="0" name=""/>
        <dsp:cNvSpPr/>
      </dsp:nvSpPr>
      <dsp:spPr>
        <a:xfrm>
          <a:off x="1376544" y="1536"/>
          <a:ext cx="3490903" cy="106472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a:t>The student</a:t>
          </a:r>
          <a:endParaRPr lang="en-US" sz="2600" kern="1200"/>
        </a:p>
      </dsp:txBody>
      <dsp:txXfrm>
        <a:off x="1376544" y="1536"/>
        <a:ext cx="3490903" cy="1064725"/>
      </dsp:txXfrm>
    </dsp:sp>
    <dsp:sp modelId="{CDFBEEDB-CAA0-49C8-BD82-438DD310D38C}">
      <dsp:nvSpPr>
        <dsp:cNvPr id="0" name=""/>
        <dsp:cNvSpPr/>
      </dsp:nvSpPr>
      <dsp:spPr>
        <a:xfrm>
          <a:off x="1376544" y="1502625"/>
          <a:ext cx="3490903" cy="106472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Parents/legal guardian</a:t>
          </a:r>
        </a:p>
      </dsp:txBody>
      <dsp:txXfrm>
        <a:off x="1376544" y="1502625"/>
        <a:ext cx="3490903" cy="1064725"/>
      </dsp:txXfrm>
    </dsp:sp>
    <dsp:sp modelId="{DF8DAF7D-9431-446A-B33A-C50640F84169}">
      <dsp:nvSpPr>
        <dsp:cNvPr id="0" name=""/>
        <dsp:cNvSpPr/>
      </dsp:nvSpPr>
      <dsp:spPr>
        <a:xfrm>
          <a:off x="1376544" y="3003713"/>
          <a:ext cx="3490903" cy="106472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School related IEP members</a:t>
          </a:r>
        </a:p>
      </dsp:txBody>
      <dsp:txXfrm>
        <a:off x="1376544" y="3003713"/>
        <a:ext cx="3490903" cy="1064725"/>
      </dsp:txXfrm>
    </dsp:sp>
    <dsp:sp modelId="{484040F8-C089-46DA-BA02-3F2D7A267197}">
      <dsp:nvSpPr>
        <dsp:cNvPr id="0" name=""/>
        <dsp:cNvSpPr/>
      </dsp:nvSpPr>
      <dsp:spPr>
        <a:xfrm>
          <a:off x="1376544" y="4504802"/>
          <a:ext cx="3490903" cy="106472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Representative from LRS or other agencies</a:t>
          </a:r>
        </a:p>
      </dsp:txBody>
      <dsp:txXfrm>
        <a:off x="1376544" y="4504802"/>
        <a:ext cx="3490903" cy="1064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13819-30C7-4920-B9E1-DF4AA59B02BA}">
      <dsp:nvSpPr>
        <dsp:cNvPr id="0" name=""/>
        <dsp:cNvSpPr/>
      </dsp:nvSpPr>
      <dsp:spPr>
        <a:xfrm>
          <a:off x="1537334" y="2884"/>
          <a:ext cx="6149340" cy="83524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314" tIns="212151" rIns="119314" bIns="212151" numCol="1" spcCol="1270" anchor="ctr" anchorCtr="0">
          <a:noAutofit/>
        </a:bodyPr>
        <a:lstStyle/>
        <a:p>
          <a:pPr marL="0" lvl="0" indent="0" algn="l" defTabSz="488950">
            <a:lnSpc>
              <a:spcPct val="90000"/>
            </a:lnSpc>
            <a:spcBef>
              <a:spcPct val="0"/>
            </a:spcBef>
            <a:spcAft>
              <a:spcPct val="35000"/>
            </a:spcAft>
            <a:buNone/>
          </a:pPr>
          <a:r>
            <a:rPr lang="en-US" sz="1100" kern="1200"/>
            <a:t>Help your child explore goals for life after high school </a:t>
          </a:r>
        </a:p>
      </dsp:txBody>
      <dsp:txXfrm>
        <a:off x="1537334" y="2884"/>
        <a:ext cx="6149340" cy="835242"/>
      </dsp:txXfrm>
    </dsp:sp>
    <dsp:sp modelId="{5EF75C37-B478-44FE-AF91-5CAA5BB7C96A}">
      <dsp:nvSpPr>
        <dsp:cNvPr id="0" name=""/>
        <dsp:cNvSpPr/>
      </dsp:nvSpPr>
      <dsp:spPr>
        <a:xfrm>
          <a:off x="0" y="2884"/>
          <a:ext cx="1537335" cy="83524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w="9525" cap="rnd" cmpd="sng" algn="ctr">
          <a:solidFill>
            <a:schemeClr val="accent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1351" tIns="82503" rIns="81351" bIns="82503" numCol="1" spcCol="1270" anchor="ctr" anchorCtr="0">
          <a:noAutofit/>
        </a:bodyPr>
        <a:lstStyle/>
        <a:p>
          <a:pPr marL="0" lvl="0" indent="0" algn="ctr" defTabSz="622300">
            <a:lnSpc>
              <a:spcPct val="90000"/>
            </a:lnSpc>
            <a:spcBef>
              <a:spcPct val="0"/>
            </a:spcBef>
            <a:spcAft>
              <a:spcPct val="35000"/>
            </a:spcAft>
            <a:buNone/>
          </a:pPr>
          <a:r>
            <a:rPr lang="en-US" sz="1400" kern="1200"/>
            <a:t>Help</a:t>
          </a:r>
        </a:p>
      </dsp:txBody>
      <dsp:txXfrm>
        <a:off x="0" y="2884"/>
        <a:ext cx="1537335" cy="835242"/>
      </dsp:txXfrm>
    </dsp:sp>
    <dsp:sp modelId="{58E72377-8E04-40E0-AF2C-8732087B4629}">
      <dsp:nvSpPr>
        <dsp:cNvPr id="0" name=""/>
        <dsp:cNvSpPr/>
      </dsp:nvSpPr>
      <dsp:spPr>
        <a:xfrm>
          <a:off x="1537334" y="888240"/>
          <a:ext cx="6149340" cy="835242"/>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314" tIns="212151" rIns="119314" bIns="212151" numCol="1" spcCol="1270" anchor="ctr" anchorCtr="0">
          <a:noAutofit/>
        </a:bodyPr>
        <a:lstStyle/>
        <a:p>
          <a:pPr marL="0" lvl="0" indent="0" algn="l" defTabSz="488950">
            <a:lnSpc>
              <a:spcPct val="90000"/>
            </a:lnSpc>
            <a:spcBef>
              <a:spcPct val="0"/>
            </a:spcBef>
            <a:spcAft>
              <a:spcPct val="35000"/>
            </a:spcAft>
            <a:buNone/>
          </a:pPr>
          <a:r>
            <a:rPr lang="en-US" sz="1100" kern="1200"/>
            <a:t>Give different transition assessments to learn about your child’s strengths, needs, interests, and preferences related to education, employment, and independent living</a:t>
          </a:r>
        </a:p>
      </dsp:txBody>
      <dsp:txXfrm>
        <a:off x="1537334" y="888240"/>
        <a:ext cx="6149340" cy="835242"/>
      </dsp:txXfrm>
    </dsp:sp>
    <dsp:sp modelId="{FB7FC839-7975-49EC-B42F-3DF1E5D74176}">
      <dsp:nvSpPr>
        <dsp:cNvPr id="0" name=""/>
        <dsp:cNvSpPr/>
      </dsp:nvSpPr>
      <dsp:spPr>
        <a:xfrm>
          <a:off x="0" y="888240"/>
          <a:ext cx="1537335" cy="83524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1351" tIns="82503" rIns="81351" bIns="82503" numCol="1" spcCol="1270" anchor="ctr" anchorCtr="0">
          <a:noAutofit/>
        </a:bodyPr>
        <a:lstStyle/>
        <a:p>
          <a:pPr marL="0" lvl="0" indent="0" algn="ctr" defTabSz="622300">
            <a:lnSpc>
              <a:spcPct val="90000"/>
            </a:lnSpc>
            <a:spcBef>
              <a:spcPct val="0"/>
            </a:spcBef>
            <a:spcAft>
              <a:spcPct val="35000"/>
            </a:spcAft>
            <a:buNone/>
          </a:pPr>
          <a:r>
            <a:rPr lang="en-US" sz="1400" kern="1200"/>
            <a:t>Give</a:t>
          </a:r>
        </a:p>
      </dsp:txBody>
      <dsp:txXfrm>
        <a:off x="0" y="888240"/>
        <a:ext cx="1537335" cy="835242"/>
      </dsp:txXfrm>
    </dsp:sp>
    <dsp:sp modelId="{29FB45FC-2EB7-49D5-8EFE-0C1333915AD8}">
      <dsp:nvSpPr>
        <dsp:cNvPr id="0" name=""/>
        <dsp:cNvSpPr/>
      </dsp:nvSpPr>
      <dsp:spPr>
        <a:xfrm>
          <a:off x="1537334" y="1773597"/>
          <a:ext cx="6149340" cy="835242"/>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314" tIns="212151" rIns="119314" bIns="212151" numCol="1" spcCol="1270" anchor="ctr" anchorCtr="0">
          <a:noAutofit/>
        </a:bodyPr>
        <a:lstStyle/>
        <a:p>
          <a:pPr marL="0" lvl="0" indent="0" algn="l" defTabSz="488950">
            <a:lnSpc>
              <a:spcPct val="90000"/>
            </a:lnSpc>
            <a:spcBef>
              <a:spcPct val="0"/>
            </a:spcBef>
            <a:spcAft>
              <a:spcPct val="35000"/>
            </a:spcAft>
            <a:buNone/>
          </a:pPr>
          <a:r>
            <a:rPr lang="en-US" sz="1100" kern="1200"/>
            <a:t>Work with your child to develop measurable postsecondary goals </a:t>
          </a:r>
        </a:p>
      </dsp:txBody>
      <dsp:txXfrm>
        <a:off x="1537334" y="1773597"/>
        <a:ext cx="6149340" cy="835242"/>
      </dsp:txXfrm>
    </dsp:sp>
    <dsp:sp modelId="{D959A34B-6E29-4546-B264-4C1C255C92AC}">
      <dsp:nvSpPr>
        <dsp:cNvPr id="0" name=""/>
        <dsp:cNvSpPr/>
      </dsp:nvSpPr>
      <dsp:spPr>
        <a:xfrm>
          <a:off x="0" y="1773597"/>
          <a:ext cx="1537335" cy="835242"/>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w="9525" cap="rnd" cmpd="sng" algn="ctr">
          <a:solidFill>
            <a:schemeClr val="accent4">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1351" tIns="82503" rIns="81351" bIns="82503" numCol="1" spcCol="1270" anchor="ctr" anchorCtr="0">
          <a:noAutofit/>
        </a:bodyPr>
        <a:lstStyle/>
        <a:p>
          <a:pPr marL="0" lvl="0" indent="0" algn="ctr" defTabSz="622300">
            <a:lnSpc>
              <a:spcPct val="90000"/>
            </a:lnSpc>
            <a:spcBef>
              <a:spcPct val="0"/>
            </a:spcBef>
            <a:spcAft>
              <a:spcPct val="35000"/>
            </a:spcAft>
            <a:buNone/>
          </a:pPr>
          <a:r>
            <a:rPr lang="en-US" sz="1400" kern="1200"/>
            <a:t>Work</a:t>
          </a:r>
        </a:p>
      </dsp:txBody>
      <dsp:txXfrm>
        <a:off x="0" y="1773597"/>
        <a:ext cx="1537335" cy="835242"/>
      </dsp:txXfrm>
    </dsp:sp>
    <dsp:sp modelId="{D0BF1547-821D-4A73-A5B4-B1E38422A05D}">
      <dsp:nvSpPr>
        <dsp:cNvPr id="0" name=""/>
        <dsp:cNvSpPr/>
      </dsp:nvSpPr>
      <dsp:spPr>
        <a:xfrm>
          <a:off x="1537334" y="2658953"/>
          <a:ext cx="6149340" cy="835242"/>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314" tIns="212151" rIns="119314" bIns="212151" numCol="1" spcCol="1270" anchor="ctr" anchorCtr="0">
          <a:noAutofit/>
        </a:bodyPr>
        <a:lstStyle/>
        <a:p>
          <a:pPr marL="0" lvl="0" indent="0" algn="l" defTabSz="488950">
            <a:lnSpc>
              <a:spcPct val="90000"/>
            </a:lnSpc>
            <a:spcBef>
              <a:spcPct val="0"/>
            </a:spcBef>
            <a:spcAft>
              <a:spcPct val="35000"/>
            </a:spcAft>
            <a:buNone/>
          </a:pPr>
          <a:r>
            <a:rPr lang="en-US" sz="1100" kern="1200"/>
            <a:t>Engage your child in a coordinated set of transition activities aligned to their goals </a:t>
          </a:r>
        </a:p>
      </dsp:txBody>
      <dsp:txXfrm>
        <a:off x="1537334" y="2658953"/>
        <a:ext cx="6149340" cy="835242"/>
      </dsp:txXfrm>
    </dsp:sp>
    <dsp:sp modelId="{6FCCC79B-ADA5-4BB3-B03E-F8F7FE0FCBEF}">
      <dsp:nvSpPr>
        <dsp:cNvPr id="0" name=""/>
        <dsp:cNvSpPr/>
      </dsp:nvSpPr>
      <dsp:spPr>
        <a:xfrm>
          <a:off x="0" y="2658953"/>
          <a:ext cx="1537335" cy="835242"/>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w="9525" cap="rnd" cmpd="sng" algn="ctr">
          <a:solidFill>
            <a:schemeClr val="accent5">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1351" tIns="82503" rIns="81351" bIns="82503" numCol="1" spcCol="1270" anchor="ctr" anchorCtr="0">
          <a:noAutofit/>
        </a:bodyPr>
        <a:lstStyle/>
        <a:p>
          <a:pPr marL="0" lvl="0" indent="0" algn="ctr" defTabSz="622300">
            <a:lnSpc>
              <a:spcPct val="90000"/>
            </a:lnSpc>
            <a:spcBef>
              <a:spcPct val="0"/>
            </a:spcBef>
            <a:spcAft>
              <a:spcPct val="35000"/>
            </a:spcAft>
            <a:buNone/>
          </a:pPr>
          <a:r>
            <a:rPr lang="en-US" sz="1400" kern="1200"/>
            <a:t>Engage</a:t>
          </a:r>
        </a:p>
      </dsp:txBody>
      <dsp:txXfrm>
        <a:off x="0" y="2658953"/>
        <a:ext cx="1537335" cy="835242"/>
      </dsp:txXfrm>
    </dsp:sp>
    <dsp:sp modelId="{0385DC86-268B-4192-AAB2-1E0DE2D37465}">
      <dsp:nvSpPr>
        <dsp:cNvPr id="0" name=""/>
        <dsp:cNvSpPr/>
      </dsp:nvSpPr>
      <dsp:spPr>
        <a:xfrm>
          <a:off x="1537334" y="3544310"/>
          <a:ext cx="6149340" cy="835242"/>
        </a:xfrm>
        <a:prstGeom prst="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314" tIns="212151" rIns="119314" bIns="212151" numCol="1" spcCol="1270" anchor="ctr" anchorCtr="0">
          <a:noAutofit/>
        </a:bodyPr>
        <a:lstStyle/>
        <a:p>
          <a:pPr marL="0" lvl="0" indent="0" algn="l" defTabSz="488950">
            <a:lnSpc>
              <a:spcPct val="90000"/>
            </a:lnSpc>
            <a:spcBef>
              <a:spcPct val="0"/>
            </a:spcBef>
            <a:spcAft>
              <a:spcPct val="35000"/>
            </a:spcAft>
            <a:buNone/>
          </a:pPr>
          <a:r>
            <a:rPr lang="en-US" sz="1100" kern="1200"/>
            <a:t>Become familiar with outside agencies and their programs and connect families with relevant agencies, when appropriate </a:t>
          </a:r>
        </a:p>
      </dsp:txBody>
      <dsp:txXfrm>
        <a:off x="1537334" y="3544310"/>
        <a:ext cx="6149340" cy="835242"/>
      </dsp:txXfrm>
    </dsp:sp>
    <dsp:sp modelId="{A301F330-AD95-443C-8776-0A9753A7CDD4}">
      <dsp:nvSpPr>
        <dsp:cNvPr id="0" name=""/>
        <dsp:cNvSpPr/>
      </dsp:nvSpPr>
      <dsp:spPr>
        <a:xfrm>
          <a:off x="0" y="3544310"/>
          <a:ext cx="1537335" cy="835242"/>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w="9525" cap="rnd" cmpd="sng" algn="ctr">
          <a:solidFill>
            <a:schemeClr val="accent6">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1351" tIns="82503" rIns="81351" bIns="82503" numCol="1" spcCol="1270" anchor="ctr" anchorCtr="0">
          <a:noAutofit/>
        </a:bodyPr>
        <a:lstStyle/>
        <a:p>
          <a:pPr marL="0" lvl="0" indent="0" algn="ctr" defTabSz="622300">
            <a:lnSpc>
              <a:spcPct val="90000"/>
            </a:lnSpc>
            <a:spcBef>
              <a:spcPct val="0"/>
            </a:spcBef>
            <a:spcAft>
              <a:spcPct val="35000"/>
            </a:spcAft>
            <a:buNone/>
          </a:pPr>
          <a:r>
            <a:rPr lang="en-US" sz="1400" kern="1200"/>
            <a:t>Become</a:t>
          </a:r>
        </a:p>
      </dsp:txBody>
      <dsp:txXfrm>
        <a:off x="0" y="3544310"/>
        <a:ext cx="1537335" cy="835242"/>
      </dsp:txXfrm>
    </dsp:sp>
    <dsp:sp modelId="{4D6DA6D3-A10E-4095-BB30-F2AE63F944AB}">
      <dsp:nvSpPr>
        <dsp:cNvPr id="0" name=""/>
        <dsp:cNvSpPr/>
      </dsp:nvSpPr>
      <dsp:spPr>
        <a:xfrm>
          <a:off x="1537334" y="4429667"/>
          <a:ext cx="6149340" cy="83524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314" tIns="212151" rIns="119314" bIns="212151" numCol="1" spcCol="1270" anchor="ctr" anchorCtr="0">
          <a:noAutofit/>
        </a:bodyPr>
        <a:lstStyle/>
        <a:p>
          <a:pPr marL="0" lvl="0" indent="0" algn="l" defTabSz="488950">
            <a:lnSpc>
              <a:spcPct val="90000"/>
            </a:lnSpc>
            <a:spcBef>
              <a:spcPct val="0"/>
            </a:spcBef>
            <a:spcAft>
              <a:spcPct val="35000"/>
            </a:spcAft>
            <a:buNone/>
          </a:pPr>
          <a:r>
            <a:rPr lang="en-US" sz="1100" kern="1200" dirty="0"/>
            <a:t>Coordinate IEP meetings including all stakeholders </a:t>
          </a:r>
        </a:p>
      </dsp:txBody>
      <dsp:txXfrm>
        <a:off x="1537334" y="4429667"/>
        <a:ext cx="6149340" cy="835242"/>
      </dsp:txXfrm>
    </dsp:sp>
    <dsp:sp modelId="{9470A369-0EB9-4604-A600-05CA83D1CABD}">
      <dsp:nvSpPr>
        <dsp:cNvPr id="0" name=""/>
        <dsp:cNvSpPr/>
      </dsp:nvSpPr>
      <dsp:spPr>
        <a:xfrm>
          <a:off x="0" y="4429667"/>
          <a:ext cx="1537335" cy="83524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w="9525" cap="rnd" cmpd="sng" algn="ctr">
          <a:solidFill>
            <a:schemeClr val="accent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1351" tIns="82503" rIns="81351" bIns="82503" numCol="1" spcCol="1270" anchor="ctr" anchorCtr="0">
          <a:noAutofit/>
        </a:bodyPr>
        <a:lstStyle/>
        <a:p>
          <a:pPr marL="0" lvl="0" indent="0" algn="ctr" defTabSz="622300">
            <a:lnSpc>
              <a:spcPct val="90000"/>
            </a:lnSpc>
            <a:spcBef>
              <a:spcPct val="0"/>
            </a:spcBef>
            <a:spcAft>
              <a:spcPct val="35000"/>
            </a:spcAft>
            <a:buNone/>
          </a:pPr>
          <a:r>
            <a:rPr lang="en-US" sz="1400" kern="1200"/>
            <a:t>Coordinate</a:t>
          </a:r>
        </a:p>
      </dsp:txBody>
      <dsp:txXfrm>
        <a:off x="0" y="4429667"/>
        <a:ext cx="1537335" cy="835242"/>
      </dsp:txXfrm>
    </dsp:sp>
    <dsp:sp modelId="{49F209F0-42C7-449F-A1EC-4166A6764344}">
      <dsp:nvSpPr>
        <dsp:cNvPr id="0" name=""/>
        <dsp:cNvSpPr/>
      </dsp:nvSpPr>
      <dsp:spPr>
        <a:xfrm>
          <a:off x="1537334" y="5315023"/>
          <a:ext cx="6149340" cy="835242"/>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314" tIns="212151" rIns="119314" bIns="212151" numCol="1" spcCol="1270" anchor="ctr" anchorCtr="0">
          <a:noAutofit/>
        </a:bodyPr>
        <a:lstStyle/>
        <a:p>
          <a:pPr marL="0" lvl="0" indent="0" algn="l" defTabSz="488950">
            <a:lnSpc>
              <a:spcPct val="90000"/>
            </a:lnSpc>
            <a:spcBef>
              <a:spcPct val="0"/>
            </a:spcBef>
            <a:spcAft>
              <a:spcPct val="35000"/>
            </a:spcAft>
            <a:buNone/>
          </a:pPr>
          <a:r>
            <a:rPr lang="en-US" sz="1100" kern="1200"/>
            <a:t>Encourage your child to communicate with school staff about progress toward IEP goals</a:t>
          </a:r>
        </a:p>
      </dsp:txBody>
      <dsp:txXfrm>
        <a:off x="1537334" y="5315023"/>
        <a:ext cx="6149340" cy="835242"/>
      </dsp:txXfrm>
    </dsp:sp>
    <dsp:sp modelId="{2F8BB356-581D-4009-A77D-994CA983C019}">
      <dsp:nvSpPr>
        <dsp:cNvPr id="0" name=""/>
        <dsp:cNvSpPr/>
      </dsp:nvSpPr>
      <dsp:spPr>
        <a:xfrm>
          <a:off x="0" y="5315023"/>
          <a:ext cx="1537335" cy="83524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81351" tIns="82503" rIns="81351" bIns="82503" numCol="1" spcCol="1270" anchor="ctr" anchorCtr="0">
          <a:noAutofit/>
        </a:bodyPr>
        <a:lstStyle/>
        <a:p>
          <a:pPr marL="0" lvl="0" indent="0" algn="ctr" defTabSz="622300">
            <a:lnSpc>
              <a:spcPct val="90000"/>
            </a:lnSpc>
            <a:spcBef>
              <a:spcPct val="0"/>
            </a:spcBef>
            <a:spcAft>
              <a:spcPct val="35000"/>
            </a:spcAft>
            <a:buNone/>
          </a:pPr>
          <a:r>
            <a:rPr lang="en-US" sz="1400" kern="1200"/>
            <a:t>Encourage</a:t>
          </a:r>
        </a:p>
      </dsp:txBody>
      <dsp:txXfrm>
        <a:off x="0" y="5315023"/>
        <a:ext cx="1537335" cy="8352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7AC71-7FAC-496F-B4A7-637DF295E70C}">
      <dsp:nvSpPr>
        <dsp:cNvPr id="0" name=""/>
        <dsp:cNvSpPr/>
      </dsp:nvSpPr>
      <dsp:spPr>
        <a:xfrm>
          <a:off x="1562099" y="796"/>
          <a:ext cx="6248400" cy="103540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w="9525" cap="rnd" cmpd="sng" algn="ctr">
          <a:solidFill>
            <a:schemeClr val="accent5">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21236" tIns="262992" rIns="121236" bIns="262992" numCol="1" spcCol="1270" anchor="ctr" anchorCtr="0">
          <a:noAutofit/>
        </a:bodyPr>
        <a:lstStyle/>
        <a:p>
          <a:pPr marL="0" lvl="0" indent="0" algn="l" defTabSz="711200">
            <a:lnSpc>
              <a:spcPct val="90000"/>
            </a:lnSpc>
            <a:spcBef>
              <a:spcPct val="0"/>
            </a:spcBef>
            <a:spcAft>
              <a:spcPct val="35000"/>
            </a:spcAft>
            <a:buNone/>
          </a:pPr>
          <a:r>
            <a:rPr lang="en-US" sz="1600" kern="1200"/>
            <a:t>Assess your child’s career interests and skills for desired career path </a:t>
          </a:r>
        </a:p>
      </dsp:txBody>
      <dsp:txXfrm>
        <a:off x="1562099" y="796"/>
        <a:ext cx="6248400" cy="1035401"/>
      </dsp:txXfrm>
    </dsp:sp>
    <dsp:sp modelId="{2E72A7F8-355F-4507-B532-B4D21DFD9FB0}">
      <dsp:nvSpPr>
        <dsp:cNvPr id="0" name=""/>
        <dsp:cNvSpPr/>
      </dsp:nvSpPr>
      <dsp:spPr>
        <a:xfrm>
          <a:off x="0" y="796"/>
          <a:ext cx="1562100" cy="1035401"/>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661" tIns="102275" rIns="82661" bIns="102275" numCol="1" spcCol="1270" anchor="ctr" anchorCtr="0">
          <a:noAutofit/>
        </a:bodyPr>
        <a:lstStyle/>
        <a:p>
          <a:pPr marL="0" lvl="0" indent="0" algn="ctr" defTabSz="933450">
            <a:lnSpc>
              <a:spcPct val="90000"/>
            </a:lnSpc>
            <a:spcBef>
              <a:spcPct val="0"/>
            </a:spcBef>
            <a:spcAft>
              <a:spcPct val="35000"/>
            </a:spcAft>
            <a:buNone/>
          </a:pPr>
          <a:r>
            <a:rPr lang="en-US" sz="2100" kern="1200"/>
            <a:t>Assess</a:t>
          </a:r>
        </a:p>
      </dsp:txBody>
      <dsp:txXfrm>
        <a:off x="0" y="796"/>
        <a:ext cx="1562100" cy="1035401"/>
      </dsp:txXfrm>
    </dsp:sp>
    <dsp:sp modelId="{53625464-506E-4C55-A8FD-D3624C8858F7}">
      <dsp:nvSpPr>
        <dsp:cNvPr id="0" name=""/>
        <dsp:cNvSpPr/>
      </dsp:nvSpPr>
      <dsp:spPr>
        <a:xfrm>
          <a:off x="1562100" y="1098322"/>
          <a:ext cx="6248400" cy="1035401"/>
        </a:xfrm>
        <a:prstGeom prst="rect">
          <a:avLst/>
        </a:prstGeom>
        <a:gradFill rotWithShape="0">
          <a:gsLst>
            <a:gs pos="0">
              <a:schemeClr val="accent5">
                <a:hueOff val="318471"/>
                <a:satOff val="-2795"/>
                <a:lumOff val="2196"/>
                <a:alphaOff val="0"/>
                <a:tint val="96000"/>
                <a:lumMod val="104000"/>
              </a:schemeClr>
            </a:gs>
            <a:gs pos="100000">
              <a:schemeClr val="accent5">
                <a:hueOff val="318471"/>
                <a:satOff val="-2795"/>
                <a:lumOff val="2196"/>
                <a:alphaOff val="0"/>
                <a:shade val="84000"/>
                <a:lumMod val="84000"/>
              </a:schemeClr>
            </a:gs>
          </a:gsLst>
          <a:lin ang="5400000" scaled="0"/>
        </a:gradFill>
        <a:ln w="9525" cap="rnd" cmpd="sng" algn="ctr">
          <a:solidFill>
            <a:schemeClr val="accent5">
              <a:hueOff val="318471"/>
              <a:satOff val="-2795"/>
              <a:lumOff val="2196"/>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21236" tIns="262992" rIns="121236" bIns="262992" numCol="1" spcCol="1270" anchor="ctr" anchorCtr="0">
          <a:noAutofit/>
        </a:bodyPr>
        <a:lstStyle/>
        <a:p>
          <a:pPr marL="0" lvl="0" indent="0" algn="l" defTabSz="711200">
            <a:lnSpc>
              <a:spcPct val="90000"/>
            </a:lnSpc>
            <a:spcBef>
              <a:spcPct val="0"/>
            </a:spcBef>
            <a:spcAft>
              <a:spcPct val="35000"/>
            </a:spcAft>
            <a:buNone/>
          </a:pPr>
          <a:r>
            <a:rPr lang="en-US" sz="1600" kern="1200"/>
            <a:t>Develop a plan for your child’s time in high school </a:t>
          </a:r>
        </a:p>
      </dsp:txBody>
      <dsp:txXfrm>
        <a:off x="1562100" y="1098322"/>
        <a:ext cx="6248400" cy="1035401"/>
      </dsp:txXfrm>
    </dsp:sp>
    <dsp:sp modelId="{F689A50D-5098-492B-AAA7-FF55EE62A6C4}">
      <dsp:nvSpPr>
        <dsp:cNvPr id="0" name=""/>
        <dsp:cNvSpPr/>
      </dsp:nvSpPr>
      <dsp:spPr>
        <a:xfrm>
          <a:off x="0" y="1098322"/>
          <a:ext cx="1562100" cy="1035401"/>
        </a:xfrm>
        <a:prstGeom prst="rect">
          <a:avLst/>
        </a:prstGeom>
        <a:solidFill>
          <a:schemeClr val="lt1">
            <a:hueOff val="0"/>
            <a:satOff val="0"/>
            <a:lumOff val="0"/>
            <a:alphaOff val="0"/>
          </a:schemeClr>
        </a:solidFill>
        <a:ln w="9525" cap="rnd" cmpd="sng" algn="ctr">
          <a:solidFill>
            <a:schemeClr val="accent5">
              <a:hueOff val="318471"/>
              <a:satOff val="-2795"/>
              <a:lumOff val="2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661" tIns="102275" rIns="82661" bIns="102275" numCol="1" spcCol="1270" anchor="ctr" anchorCtr="0">
          <a:noAutofit/>
        </a:bodyPr>
        <a:lstStyle/>
        <a:p>
          <a:pPr marL="0" lvl="0" indent="0" algn="ctr" defTabSz="933450">
            <a:lnSpc>
              <a:spcPct val="90000"/>
            </a:lnSpc>
            <a:spcBef>
              <a:spcPct val="0"/>
            </a:spcBef>
            <a:spcAft>
              <a:spcPct val="35000"/>
            </a:spcAft>
            <a:buNone/>
          </a:pPr>
          <a:r>
            <a:rPr lang="en-US" sz="2100" kern="1200"/>
            <a:t>Develop</a:t>
          </a:r>
        </a:p>
      </dsp:txBody>
      <dsp:txXfrm>
        <a:off x="0" y="1098322"/>
        <a:ext cx="1562100" cy="1035401"/>
      </dsp:txXfrm>
    </dsp:sp>
    <dsp:sp modelId="{8A016548-E8BD-4917-A83F-AA4917D4CF51}">
      <dsp:nvSpPr>
        <dsp:cNvPr id="0" name=""/>
        <dsp:cNvSpPr/>
      </dsp:nvSpPr>
      <dsp:spPr>
        <a:xfrm>
          <a:off x="1562100" y="2195848"/>
          <a:ext cx="6248400" cy="1035401"/>
        </a:xfrm>
        <a:prstGeom prst="rect">
          <a:avLst/>
        </a:prstGeom>
        <a:gradFill rotWithShape="0">
          <a:gsLst>
            <a:gs pos="0">
              <a:schemeClr val="accent5">
                <a:hueOff val="636942"/>
                <a:satOff val="-5589"/>
                <a:lumOff val="4392"/>
                <a:alphaOff val="0"/>
                <a:tint val="96000"/>
                <a:lumMod val="104000"/>
              </a:schemeClr>
            </a:gs>
            <a:gs pos="100000">
              <a:schemeClr val="accent5">
                <a:hueOff val="636942"/>
                <a:satOff val="-5589"/>
                <a:lumOff val="4392"/>
                <a:alphaOff val="0"/>
                <a:shade val="84000"/>
                <a:lumMod val="84000"/>
              </a:schemeClr>
            </a:gs>
          </a:gsLst>
          <a:lin ang="5400000" scaled="0"/>
        </a:gradFill>
        <a:ln w="9525" cap="rnd" cmpd="sng" algn="ctr">
          <a:solidFill>
            <a:schemeClr val="accent5">
              <a:hueOff val="636942"/>
              <a:satOff val="-5589"/>
              <a:lumOff val="4392"/>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21236" tIns="262992" rIns="121236" bIns="262992" numCol="1" spcCol="1270" anchor="ctr" anchorCtr="0">
          <a:noAutofit/>
        </a:bodyPr>
        <a:lstStyle/>
        <a:p>
          <a:pPr marL="0" lvl="0" indent="0" algn="l" defTabSz="711200">
            <a:lnSpc>
              <a:spcPct val="90000"/>
            </a:lnSpc>
            <a:spcBef>
              <a:spcPct val="0"/>
            </a:spcBef>
            <a:spcAft>
              <a:spcPct val="35000"/>
            </a:spcAft>
            <a:buNone/>
          </a:pPr>
          <a:r>
            <a:rPr lang="en-US" sz="1600" kern="1200"/>
            <a:t>Develop / update your child’s annual transition plan, along with your child and other IEP team members </a:t>
          </a:r>
        </a:p>
      </dsp:txBody>
      <dsp:txXfrm>
        <a:off x="1562100" y="2195848"/>
        <a:ext cx="6248400" cy="1035401"/>
      </dsp:txXfrm>
    </dsp:sp>
    <dsp:sp modelId="{69B65099-FB1E-4560-BEC0-F15ED2B88679}">
      <dsp:nvSpPr>
        <dsp:cNvPr id="0" name=""/>
        <dsp:cNvSpPr/>
      </dsp:nvSpPr>
      <dsp:spPr>
        <a:xfrm>
          <a:off x="0" y="2195848"/>
          <a:ext cx="1562100" cy="1035401"/>
        </a:xfrm>
        <a:prstGeom prst="rect">
          <a:avLst/>
        </a:prstGeom>
        <a:solidFill>
          <a:schemeClr val="lt1">
            <a:hueOff val="0"/>
            <a:satOff val="0"/>
            <a:lumOff val="0"/>
            <a:alphaOff val="0"/>
          </a:schemeClr>
        </a:solidFill>
        <a:ln w="9525" cap="rnd" cmpd="sng" algn="ctr">
          <a:solidFill>
            <a:schemeClr val="accent5">
              <a:hueOff val="636942"/>
              <a:satOff val="-5589"/>
              <a:lumOff val="43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661" tIns="102275" rIns="82661" bIns="102275" numCol="1" spcCol="1270" anchor="ctr" anchorCtr="0">
          <a:noAutofit/>
        </a:bodyPr>
        <a:lstStyle/>
        <a:p>
          <a:pPr marL="0" lvl="0" indent="0" algn="ctr" defTabSz="933450">
            <a:lnSpc>
              <a:spcPct val="90000"/>
            </a:lnSpc>
            <a:spcBef>
              <a:spcPct val="0"/>
            </a:spcBef>
            <a:spcAft>
              <a:spcPct val="35000"/>
            </a:spcAft>
            <a:buNone/>
          </a:pPr>
          <a:r>
            <a:rPr lang="en-US" sz="2100" kern="1200"/>
            <a:t>Develop / update</a:t>
          </a:r>
        </a:p>
      </dsp:txBody>
      <dsp:txXfrm>
        <a:off x="0" y="2195848"/>
        <a:ext cx="1562100" cy="1035401"/>
      </dsp:txXfrm>
    </dsp:sp>
    <dsp:sp modelId="{13E08378-BBB5-41ED-BC9F-3A1A83E9998C}">
      <dsp:nvSpPr>
        <dsp:cNvPr id="0" name=""/>
        <dsp:cNvSpPr/>
      </dsp:nvSpPr>
      <dsp:spPr>
        <a:xfrm>
          <a:off x="1562100" y="3293374"/>
          <a:ext cx="6248400" cy="1035401"/>
        </a:xfrm>
        <a:prstGeom prst="rect">
          <a:avLst/>
        </a:prstGeom>
        <a:gradFill rotWithShape="0">
          <a:gsLst>
            <a:gs pos="0">
              <a:schemeClr val="accent5">
                <a:hueOff val="955413"/>
                <a:satOff val="-8384"/>
                <a:lumOff val="6588"/>
                <a:alphaOff val="0"/>
                <a:tint val="96000"/>
                <a:lumMod val="104000"/>
              </a:schemeClr>
            </a:gs>
            <a:gs pos="100000">
              <a:schemeClr val="accent5">
                <a:hueOff val="955413"/>
                <a:satOff val="-8384"/>
                <a:lumOff val="6588"/>
                <a:alphaOff val="0"/>
                <a:shade val="84000"/>
                <a:lumMod val="84000"/>
              </a:schemeClr>
            </a:gs>
          </a:gsLst>
          <a:lin ang="5400000" scaled="0"/>
        </a:gradFill>
        <a:ln w="9525" cap="rnd" cmpd="sng" algn="ctr">
          <a:solidFill>
            <a:schemeClr val="accent5">
              <a:hueOff val="955413"/>
              <a:satOff val="-8384"/>
              <a:lumOff val="6588"/>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21236" tIns="262992" rIns="121236" bIns="262992" numCol="1" spcCol="1270" anchor="ctr" anchorCtr="0">
          <a:noAutofit/>
        </a:bodyPr>
        <a:lstStyle/>
        <a:p>
          <a:pPr marL="0" lvl="0" indent="0" algn="l" defTabSz="711200">
            <a:lnSpc>
              <a:spcPct val="90000"/>
            </a:lnSpc>
            <a:spcBef>
              <a:spcPct val="0"/>
            </a:spcBef>
            <a:spcAft>
              <a:spcPct val="35000"/>
            </a:spcAft>
            <a:buNone/>
          </a:pPr>
          <a:r>
            <a:rPr lang="en-US" sz="1600" kern="1200" dirty="0"/>
            <a:t>Lead conversations about your child’s strengths, interests, needs, and preferences </a:t>
          </a:r>
        </a:p>
      </dsp:txBody>
      <dsp:txXfrm>
        <a:off x="1562100" y="3293374"/>
        <a:ext cx="6248400" cy="1035401"/>
      </dsp:txXfrm>
    </dsp:sp>
    <dsp:sp modelId="{92C85C42-62E2-4111-804A-9D30A6B0970C}">
      <dsp:nvSpPr>
        <dsp:cNvPr id="0" name=""/>
        <dsp:cNvSpPr/>
      </dsp:nvSpPr>
      <dsp:spPr>
        <a:xfrm>
          <a:off x="0" y="3293374"/>
          <a:ext cx="1562100" cy="1035401"/>
        </a:xfrm>
        <a:prstGeom prst="rect">
          <a:avLst/>
        </a:prstGeom>
        <a:solidFill>
          <a:schemeClr val="lt1">
            <a:hueOff val="0"/>
            <a:satOff val="0"/>
            <a:lumOff val="0"/>
            <a:alphaOff val="0"/>
          </a:schemeClr>
        </a:solidFill>
        <a:ln w="9525" cap="rnd" cmpd="sng" algn="ctr">
          <a:solidFill>
            <a:schemeClr val="accent5">
              <a:hueOff val="955413"/>
              <a:satOff val="-8384"/>
              <a:lumOff val="65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661" tIns="102275" rIns="82661" bIns="102275" numCol="1" spcCol="1270" anchor="ctr" anchorCtr="0">
          <a:noAutofit/>
        </a:bodyPr>
        <a:lstStyle/>
        <a:p>
          <a:pPr marL="0" lvl="0" indent="0" algn="ctr" defTabSz="933450">
            <a:lnSpc>
              <a:spcPct val="90000"/>
            </a:lnSpc>
            <a:spcBef>
              <a:spcPct val="0"/>
            </a:spcBef>
            <a:spcAft>
              <a:spcPct val="35000"/>
            </a:spcAft>
            <a:buNone/>
          </a:pPr>
          <a:r>
            <a:rPr lang="en-US" sz="2100" kern="1200"/>
            <a:t>Lead</a:t>
          </a:r>
        </a:p>
      </dsp:txBody>
      <dsp:txXfrm>
        <a:off x="0" y="3293374"/>
        <a:ext cx="1562100" cy="1035401"/>
      </dsp:txXfrm>
    </dsp:sp>
    <dsp:sp modelId="{7AFD77BB-9421-4009-8EE8-84B1C5582721}">
      <dsp:nvSpPr>
        <dsp:cNvPr id="0" name=""/>
        <dsp:cNvSpPr/>
      </dsp:nvSpPr>
      <dsp:spPr>
        <a:xfrm>
          <a:off x="1562100" y="4390900"/>
          <a:ext cx="6248400" cy="1035401"/>
        </a:xfrm>
        <a:prstGeom prst="rect">
          <a:avLst/>
        </a:prstGeom>
        <a:gradFill rotWithShape="0">
          <a:gsLst>
            <a:gs pos="0">
              <a:schemeClr val="accent5">
                <a:hueOff val="1273884"/>
                <a:satOff val="-11178"/>
                <a:lumOff val="8784"/>
                <a:alphaOff val="0"/>
                <a:tint val="96000"/>
                <a:lumMod val="104000"/>
              </a:schemeClr>
            </a:gs>
            <a:gs pos="100000">
              <a:schemeClr val="accent5">
                <a:hueOff val="1273884"/>
                <a:satOff val="-11178"/>
                <a:lumOff val="8784"/>
                <a:alphaOff val="0"/>
                <a:shade val="84000"/>
                <a:lumMod val="84000"/>
              </a:schemeClr>
            </a:gs>
          </a:gsLst>
          <a:lin ang="5400000" scaled="0"/>
        </a:gradFill>
        <a:ln w="9525" cap="rnd" cmpd="sng" algn="ctr">
          <a:solidFill>
            <a:schemeClr val="accent5">
              <a:hueOff val="1273884"/>
              <a:satOff val="-11178"/>
              <a:lumOff val="8784"/>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21236" tIns="262992" rIns="121236" bIns="262992" numCol="1" spcCol="1270" anchor="ctr" anchorCtr="0">
          <a:noAutofit/>
        </a:bodyPr>
        <a:lstStyle/>
        <a:p>
          <a:pPr marL="0" lvl="0" indent="0" algn="l" defTabSz="711200">
            <a:lnSpc>
              <a:spcPct val="90000"/>
            </a:lnSpc>
            <a:spcBef>
              <a:spcPct val="0"/>
            </a:spcBef>
            <a:spcAft>
              <a:spcPct val="35000"/>
            </a:spcAft>
            <a:buNone/>
          </a:pPr>
          <a:r>
            <a:rPr lang="en-US" sz="1600" kern="1200"/>
            <a:t>Discuss graduation requirements, diploma pathways, post-school options, and resources with you and your child </a:t>
          </a:r>
        </a:p>
      </dsp:txBody>
      <dsp:txXfrm>
        <a:off x="1562100" y="4390900"/>
        <a:ext cx="6248400" cy="1035401"/>
      </dsp:txXfrm>
    </dsp:sp>
    <dsp:sp modelId="{81E280D6-D082-4F68-A4E1-F179A31F389B}">
      <dsp:nvSpPr>
        <dsp:cNvPr id="0" name=""/>
        <dsp:cNvSpPr/>
      </dsp:nvSpPr>
      <dsp:spPr>
        <a:xfrm>
          <a:off x="0" y="4390900"/>
          <a:ext cx="1562100" cy="1035401"/>
        </a:xfrm>
        <a:prstGeom prst="rect">
          <a:avLst/>
        </a:prstGeom>
        <a:solidFill>
          <a:schemeClr val="lt1">
            <a:hueOff val="0"/>
            <a:satOff val="0"/>
            <a:lumOff val="0"/>
            <a:alphaOff val="0"/>
          </a:schemeClr>
        </a:solidFill>
        <a:ln w="9525" cap="rnd" cmpd="sng" algn="ctr">
          <a:solidFill>
            <a:schemeClr val="accent5">
              <a:hueOff val="1273884"/>
              <a:satOff val="-11178"/>
              <a:lumOff val="87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661" tIns="102275" rIns="82661" bIns="102275" numCol="1" spcCol="1270" anchor="ctr" anchorCtr="0">
          <a:noAutofit/>
        </a:bodyPr>
        <a:lstStyle/>
        <a:p>
          <a:pPr marL="0" lvl="0" indent="0" algn="ctr" defTabSz="933450">
            <a:lnSpc>
              <a:spcPct val="90000"/>
            </a:lnSpc>
            <a:spcBef>
              <a:spcPct val="0"/>
            </a:spcBef>
            <a:spcAft>
              <a:spcPct val="35000"/>
            </a:spcAft>
            <a:buNone/>
          </a:pPr>
          <a:r>
            <a:rPr lang="en-US" sz="2100" kern="1200"/>
            <a:t>Discuss</a:t>
          </a:r>
        </a:p>
      </dsp:txBody>
      <dsp:txXfrm>
        <a:off x="0" y="4390900"/>
        <a:ext cx="1562100" cy="1035401"/>
      </dsp:txXfrm>
    </dsp:sp>
    <dsp:sp modelId="{72DDDFB6-54E4-41AE-A065-C3CBEA4FB188}">
      <dsp:nvSpPr>
        <dsp:cNvPr id="0" name=""/>
        <dsp:cNvSpPr/>
      </dsp:nvSpPr>
      <dsp:spPr>
        <a:xfrm>
          <a:off x="1562100" y="5488426"/>
          <a:ext cx="6248400" cy="1035401"/>
        </a:xfrm>
        <a:prstGeom prst="rect">
          <a:avLst/>
        </a:prstGeom>
        <a:gradFill rotWithShape="0">
          <a:gsLst>
            <a:gs pos="0">
              <a:schemeClr val="accent5">
                <a:hueOff val="1592355"/>
                <a:satOff val="-13973"/>
                <a:lumOff val="10980"/>
                <a:alphaOff val="0"/>
                <a:tint val="96000"/>
                <a:lumMod val="104000"/>
              </a:schemeClr>
            </a:gs>
            <a:gs pos="100000">
              <a:schemeClr val="accent5">
                <a:hueOff val="1592355"/>
                <a:satOff val="-13973"/>
                <a:lumOff val="10980"/>
                <a:alphaOff val="0"/>
                <a:shade val="84000"/>
                <a:lumMod val="84000"/>
              </a:schemeClr>
            </a:gs>
          </a:gsLst>
          <a:lin ang="5400000" scaled="0"/>
        </a:gradFill>
        <a:ln w="9525" cap="rnd" cmpd="sng" algn="ctr">
          <a:solidFill>
            <a:schemeClr val="accent5">
              <a:hueOff val="1592355"/>
              <a:satOff val="-13973"/>
              <a:lumOff val="1098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21236" tIns="262992" rIns="121236" bIns="262992" numCol="1" spcCol="1270" anchor="ctr" anchorCtr="0">
          <a:noAutofit/>
        </a:bodyPr>
        <a:lstStyle/>
        <a:p>
          <a:pPr marL="0" lvl="0" indent="0" algn="l" defTabSz="711200">
            <a:lnSpc>
              <a:spcPct val="90000"/>
            </a:lnSpc>
            <a:spcBef>
              <a:spcPct val="0"/>
            </a:spcBef>
            <a:spcAft>
              <a:spcPct val="35000"/>
            </a:spcAft>
            <a:buNone/>
          </a:pPr>
          <a:r>
            <a:rPr lang="en-US" sz="1600" kern="1200"/>
            <a:t>Provide advice on the courses that will help your child reach their goals</a:t>
          </a:r>
        </a:p>
      </dsp:txBody>
      <dsp:txXfrm>
        <a:off x="1562100" y="5488426"/>
        <a:ext cx="6248400" cy="1035401"/>
      </dsp:txXfrm>
    </dsp:sp>
    <dsp:sp modelId="{8F962699-E688-4008-B0EA-3A6ECDCEB6F0}">
      <dsp:nvSpPr>
        <dsp:cNvPr id="0" name=""/>
        <dsp:cNvSpPr/>
      </dsp:nvSpPr>
      <dsp:spPr>
        <a:xfrm>
          <a:off x="0" y="5488426"/>
          <a:ext cx="1562100" cy="1035401"/>
        </a:xfrm>
        <a:prstGeom prst="rect">
          <a:avLst/>
        </a:prstGeom>
        <a:solidFill>
          <a:schemeClr val="lt1">
            <a:hueOff val="0"/>
            <a:satOff val="0"/>
            <a:lumOff val="0"/>
            <a:alphaOff val="0"/>
          </a:schemeClr>
        </a:solidFill>
        <a:ln w="9525" cap="rnd" cmpd="sng" algn="ctr">
          <a:solidFill>
            <a:schemeClr val="accent5">
              <a:hueOff val="1592355"/>
              <a:satOff val="-13973"/>
              <a:lumOff val="1098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2661" tIns="102275" rIns="82661" bIns="102275" numCol="1" spcCol="1270" anchor="ctr" anchorCtr="0">
          <a:noAutofit/>
        </a:bodyPr>
        <a:lstStyle/>
        <a:p>
          <a:pPr marL="0" lvl="0" indent="0" algn="ctr" defTabSz="933450">
            <a:lnSpc>
              <a:spcPct val="90000"/>
            </a:lnSpc>
            <a:spcBef>
              <a:spcPct val="0"/>
            </a:spcBef>
            <a:spcAft>
              <a:spcPct val="35000"/>
            </a:spcAft>
            <a:buNone/>
          </a:pPr>
          <a:r>
            <a:rPr lang="en-US" sz="2100" kern="1200"/>
            <a:t>Provide</a:t>
          </a:r>
        </a:p>
      </dsp:txBody>
      <dsp:txXfrm>
        <a:off x="0" y="5488426"/>
        <a:ext cx="1562100" cy="1035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A038E-1307-4CF7-88EF-79CD71CB4A7B}">
      <dsp:nvSpPr>
        <dsp:cNvPr id="0" name=""/>
        <dsp:cNvSpPr/>
      </dsp:nvSpPr>
      <dsp:spPr>
        <a:xfrm>
          <a:off x="0" y="156635"/>
          <a:ext cx="7286625" cy="99837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Attend IEP meetings, when invited </a:t>
          </a:r>
        </a:p>
      </dsp:txBody>
      <dsp:txXfrm>
        <a:off x="48737" y="205372"/>
        <a:ext cx="7189151" cy="900901"/>
      </dsp:txXfrm>
    </dsp:sp>
    <dsp:sp modelId="{A9449093-1021-4A4A-9F0C-077530ABBA48}">
      <dsp:nvSpPr>
        <dsp:cNvPr id="0" name=""/>
        <dsp:cNvSpPr/>
      </dsp:nvSpPr>
      <dsp:spPr>
        <a:xfrm>
          <a:off x="0" y="1206851"/>
          <a:ext cx="7286625" cy="998375"/>
        </a:xfrm>
        <a:prstGeom prst="roundRect">
          <a:avLst/>
        </a:prstGeom>
        <a:gradFill rotWithShape="0">
          <a:gsLst>
            <a:gs pos="0">
              <a:schemeClr val="accent2">
                <a:hueOff val="-756772"/>
                <a:satOff val="2098"/>
                <a:lumOff val="863"/>
                <a:alphaOff val="0"/>
                <a:tint val="96000"/>
                <a:lumMod val="104000"/>
              </a:schemeClr>
            </a:gs>
            <a:gs pos="100000">
              <a:schemeClr val="accent2">
                <a:hueOff val="-756772"/>
                <a:satOff val="2098"/>
                <a:lumOff val="863"/>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the participating agency does not attend the IEP meeting when invited, the participating agency representative should be involved in planning transition services </a:t>
          </a:r>
        </a:p>
      </dsp:txBody>
      <dsp:txXfrm>
        <a:off x="48737" y="1255588"/>
        <a:ext cx="7189151" cy="900901"/>
      </dsp:txXfrm>
    </dsp:sp>
    <dsp:sp modelId="{BE2E7337-F265-45B3-817F-23448F248256}">
      <dsp:nvSpPr>
        <dsp:cNvPr id="0" name=""/>
        <dsp:cNvSpPr/>
      </dsp:nvSpPr>
      <dsp:spPr>
        <a:xfrm>
          <a:off x="0" y="2257066"/>
          <a:ext cx="7286625" cy="998375"/>
        </a:xfrm>
        <a:prstGeom prst="roundRect">
          <a:avLst/>
        </a:prstGeom>
        <a:gradFill rotWithShape="0">
          <a:gsLst>
            <a:gs pos="0">
              <a:schemeClr val="accent2">
                <a:hueOff val="-1513545"/>
                <a:satOff val="4196"/>
                <a:lumOff val="1726"/>
                <a:alphaOff val="0"/>
                <a:tint val="96000"/>
                <a:lumMod val="104000"/>
              </a:schemeClr>
            </a:gs>
            <a:gs pos="100000">
              <a:schemeClr val="accent2">
                <a:hueOff val="-1513545"/>
                <a:satOff val="4196"/>
                <a:lumOff val="1726"/>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Actively participate with other IEP team members to make sure there is a shared understanding of plans and services </a:t>
          </a:r>
        </a:p>
      </dsp:txBody>
      <dsp:txXfrm>
        <a:off x="48737" y="2305803"/>
        <a:ext cx="7189151" cy="900901"/>
      </dsp:txXfrm>
    </dsp:sp>
    <dsp:sp modelId="{A1D929E0-A44B-447B-8F65-DAF098EBFE83}">
      <dsp:nvSpPr>
        <dsp:cNvPr id="0" name=""/>
        <dsp:cNvSpPr/>
      </dsp:nvSpPr>
      <dsp:spPr>
        <a:xfrm>
          <a:off x="0" y="3307282"/>
          <a:ext cx="7286625" cy="998375"/>
        </a:xfrm>
        <a:prstGeom prst="roundRect">
          <a:avLst/>
        </a:prstGeom>
        <a:gradFill rotWithShape="0">
          <a:gsLst>
            <a:gs pos="0">
              <a:schemeClr val="accent2">
                <a:hueOff val="-2270317"/>
                <a:satOff val="6295"/>
                <a:lumOff val="2588"/>
                <a:alphaOff val="0"/>
                <a:tint val="96000"/>
                <a:lumMod val="104000"/>
              </a:schemeClr>
            </a:gs>
            <a:gs pos="100000">
              <a:schemeClr val="accent2">
                <a:hueOff val="-2270317"/>
                <a:satOff val="6295"/>
                <a:lumOff val="2588"/>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Provide information on resources and supports available to help your child reach their goals </a:t>
          </a:r>
        </a:p>
      </dsp:txBody>
      <dsp:txXfrm>
        <a:off x="48737" y="3356019"/>
        <a:ext cx="7189151" cy="900901"/>
      </dsp:txXfrm>
    </dsp:sp>
    <dsp:sp modelId="{5876B07A-4044-4741-B67D-12ACC5ACCB06}">
      <dsp:nvSpPr>
        <dsp:cNvPr id="0" name=""/>
        <dsp:cNvSpPr/>
      </dsp:nvSpPr>
      <dsp:spPr>
        <a:xfrm>
          <a:off x="0" y="4357498"/>
          <a:ext cx="7286625" cy="998375"/>
        </a:xfrm>
        <a:prstGeom prst="roundRect">
          <a:avLst/>
        </a:prstGeom>
        <a:gradFill rotWithShape="0">
          <a:gsLst>
            <a:gs pos="0">
              <a:schemeClr val="accent2">
                <a:hueOff val="-3027089"/>
                <a:satOff val="8393"/>
                <a:lumOff val="3451"/>
                <a:alphaOff val="0"/>
                <a:tint val="96000"/>
                <a:lumMod val="104000"/>
              </a:schemeClr>
            </a:gs>
            <a:gs pos="100000">
              <a:schemeClr val="accent2">
                <a:hueOff val="-3027089"/>
                <a:satOff val="8393"/>
                <a:lumOff val="3451"/>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Provide necessary services and supports to help your child reach their goals </a:t>
          </a:r>
        </a:p>
      </dsp:txBody>
      <dsp:txXfrm>
        <a:off x="48737" y="4406235"/>
        <a:ext cx="7189151" cy="900901"/>
      </dsp:txXfrm>
    </dsp:sp>
    <dsp:sp modelId="{DA7E8C75-4725-4030-A4E3-F8FDCBD67546}">
      <dsp:nvSpPr>
        <dsp:cNvPr id="0" name=""/>
        <dsp:cNvSpPr/>
      </dsp:nvSpPr>
      <dsp:spPr>
        <a:xfrm>
          <a:off x="0" y="5407713"/>
          <a:ext cx="7286625" cy="998375"/>
        </a:xfrm>
        <a:prstGeom prst="roundRect">
          <a:avLst/>
        </a:prstGeom>
        <a:gradFill rotWithShape="0">
          <a:gsLst>
            <a:gs pos="0">
              <a:schemeClr val="accent2">
                <a:hueOff val="-3783861"/>
                <a:satOff val="10491"/>
                <a:lumOff val="4314"/>
                <a:alphaOff val="0"/>
                <a:tint val="96000"/>
                <a:lumMod val="104000"/>
              </a:schemeClr>
            </a:gs>
            <a:gs pos="100000">
              <a:schemeClr val="accent2">
                <a:hueOff val="-3783861"/>
                <a:satOff val="10491"/>
                <a:lumOff val="4314"/>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Explain services that can be provided after your child leaves high school</a:t>
          </a:r>
        </a:p>
      </dsp:txBody>
      <dsp:txXfrm>
        <a:off x="48737" y="5456450"/>
        <a:ext cx="7189151" cy="9009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C552D-15E2-4195-A01A-B792BB089732}">
      <dsp:nvSpPr>
        <dsp:cNvPr id="0" name=""/>
        <dsp:cNvSpPr/>
      </dsp:nvSpPr>
      <dsp:spPr>
        <a:xfrm>
          <a:off x="0" y="562"/>
          <a:ext cx="604613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w="9525" cap="rnd" cmpd="sng" algn="ctr">
          <a:solidFill>
            <a:schemeClr val="accent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81720987-E7B2-4C81-AB9D-67148E5CE240}">
      <dsp:nvSpPr>
        <dsp:cNvPr id="0" name=""/>
        <dsp:cNvSpPr/>
      </dsp:nvSpPr>
      <dsp:spPr>
        <a:xfrm>
          <a:off x="0" y="562"/>
          <a:ext cx="6046132" cy="92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Blind services</a:t>
          </a:r>
        </a:p>
      </dsp:txBody>
      <dsp:txXfrm>
        <a:off x="0" y="562"/>
        <a:ext cx="6046132" cy="920948"/>
      </dsp:txXfrm>
    </dsp:sp>
    <dsp:sp modelId="{800EA35A-C057-475D-B298-5DA8F90A8133}">
      <dsp:nvSpPr>
        <dsp:cNvPr id="0" name=""/>
        <dsp:cNvSpPr/>
      </dsp:nvSpPr>
      <dsp:spPr>
        <a:xfrm>
          <a:off x="0" y="921510"/>
          <a:ext cx="6046132" cy="0"/>
        </a:xfrm>
        <a:prstGeom prst="line">
          <a:avLst/>
        </a:prstGeom>
        <a:gradFill rotWithShape="0">
          <a:gsLst>
            <a:gs pos="0">
              <a:schemeClr val="accent2">
                <a:hueOff val="-945965"/>
                <a:satOff val="2623"/>
                <a:lumOff val="1078"/>
                <a:alphaOff val="0"/>
                <a:tint val="96000"/>
                <a:lumMod val="104000"/>
              </a:schemeClr>
            </a:gs>
            <a:gs pos="100000">
              <a:schemeClr val="accent2">
                <a:hueOff val="-945965"/>
                <a:satOff val="2623"/>
                <a:lumOff val="1078"/>
                <a:alphaOff val="0"/>
                <a:shade val="84000"/>
                <a:lumMod val="84000"/>
              </a:schemeClr>
            </a:gs>
          </a:gsLst>
          <a:lin ang="5400000" scaled="0"/>
        </a:gradFill>
        <a:ln w="9525" cap="rnd" cmpd="sng" algn="ctr">
          <a:solidFill>
            <a:schemeClr val="accent2">
              <a:hueOff val="-945965"/>
              <a:satOff val="2623"/>
              <a:lumOff val="1078"/>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965F2D3E-D8C7-4416-BD2D-15ADCEDA89F8}">
      <dsp:nvSpPr>
        <dsp:cNvPr id="0" name=""/>
        <dsp:cNvSpPr/>
      </dsp:nvSpPr>
      <dsp:spPr>
        <a:xfrm>
          <a:off x="0" y="921510"/>
          <a:ext cx="6046132" cy="92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Independent living program</a:t>
          </a:r>
        </a:p>
      </dsp:txBody>
      <dsp:txXfrm>
        <a:off x="0" y="921510"/>
        <a:ext cx="6046132" cy="920948"/>
      </dsp:txXfrm>
    </dsp:sp>
    <dsp:sp modelId="{2F1FD947-5C95-432F-91B4-ED25D11B59EA}">
      <dsp:nvSpPr>
        <dsp:cNvPr id="0" name=""/>
        <dsp:cNvSpPr/>
      </dsp:nvSpPr>
      <dsp:spPr>
        <a:xfrm>
          <a:off x="0" y="1842458"/>
          <a:ext cx="6046132" cy="0"/>
        </a:xfrm>
        <a:prstGeom prst="line">
          <a:avLst/>
        </a:prstGeom>
        <a:gradFill rotWithShape="0">
          <a:gsLst>
            <a:gs pos="0">
              <a:schemeClr val="accent2">
                <a:hueOff val="-1891931"/>
                <a:satOff val="5245"/>
                <a:lumOff val="2157"/>
                <a:alphaOff val="0"/>
                <a:tint val="96000"/>
                <a:lumMod val="104000"/>
              </a:schemeClr>
            </a:gs>
            <a:gs pos="100000">
              <a:schemeClr val="accent2">
                <a:hueOff val="-1891931"/>
                <a:satOff val="5245"/>
                <a:lumOff val="2157"/>
                <a:alphaOff val="0"/>
                <a:shade val="84000"/>
                <a:lumMod val="84000"/>
              </a:schemeClr>
            </a:gs>
          </a:gsLst>
          <a:lin ang="5400000" scaled="0"/>
        </a:gradFill>
        <a:ln w="9525" cap="rnd" cmpd="sng" algn="ctr">
          <a:solidFill>
            <a:schemeClr val="accent2">
              <a:hueOff val="-1891931"/>
              <a:satOff val="5245"/>
              <a:lumOff val="2157"/>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1697241B-3AAE-4AC2-88FA-AAFE3671EB3D}">
      <dsp:nvSpPr>
        <dsp:cNvPr id="0" name=""/>
        <dsp:cNvSpPr/>
      </dsp:nvSpPr>
      <dsp:spPr>
        <a:xfrm>
          <a:off x="0" y="1842458"/>
          <a:ext cx="6046132" cy="92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Louisiana rehabilitation council</a:t>
          </a:r>
        </a:p>
      </dsp:txBody>
      <dsp:txXfrm>
        <a:off x="0" y="1842458"/>
        <a:ext cx="6046132" cy="920948"/>
      </dsp:txXfrm>
    </dsp:sp>
    <dsp:sp modelId="{B20AD7B1-6B41-42F1-9A6F-CA6B1E865946}">
      <dsp:nvSpPr>
        <dsp:cNvPr id="0" name=""/>
        <dsp:cNvSpPr/>
      </dsp:nvSpPr>
      <dsp:spPr>
        <a:xfrm>
          <a:off x="0" y="2763407"/>
          <a:ext cx="6046132" cy="0"/>
        </a:xfrm>
        <a:prstGeom prst="line">
          <a:avLst/>
        </a:prstGeom>
        <a:gradFill rotWithShape="0">
          <a:gsLst>
            <a:gs pos="0">
              <a:schemeClr val="accent2">
                <a:hueOff val="-2837896"/>
                <a:satOff val="7868"/>
                <a:lumOff val="3235"/>
                <a:alphaOff val="0"/>
                <a:tint val="96000"/>
                <a:lumMod val="104000"/>
              </a:schemeClr>
            </a:gs>
            <a:gs pos="100000">
              <a:schemeClr val="accent2">
                <a:hueOff val="-2837896"/>
                <a:satOff val="7868"/>
                <a:lumOff val="3235"/>
                <a:alphaOff val="0"/>
                <a:shade val="84000"/>
                <a:lumMod val="84000"/>
              </a:schemeClr>
            </a:gs>
          </a:gsLst>
          <a:lin ang="5400000" scaled="0"/>
        </a:gradFill>
        <a:ln w="9525" cap="rnd" cmpd="sng" algn="ctr">
          <a:solidFill>
            <a:schemeClr val="accent2">
              <a:hueOff val="-2837896"/>
              <a:satOff val="7868"/>
              <a:lumOff val="3235"/>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2B8BC79C-FD94-4791-83DE-D3BA4132926E}">
      <dsp:nvSpPr>
        <dsp:cNvPr id="0" name=""/>
        <dsp:cNvSpPr/>
      </dsp:nvSpPr>
      <dsp:spPr>
        <a:xfrm>
          <a:off x="0" y="2763407"/>
          <a:ext cx="6046132" cy="92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Vocational rehabilitation</a:t>
          </a:r>
        </a:p>
      </dsp:txBody>
      <dsp:txXfrm>
        <a:off x="0" y="2763407"/>
        <a:ext cx="6046132" cy="920948"/>
      </dsp:txXfrm>
    </dsp:sp>
    <dsp:sp modelId="{7B18ACA5-F98D-48AF-8850-2BAEE25A19C8}">
      <dsp:nvSpPr>
        <dsp:cNvPr id="0" name=""/>
        <dsp:cNvSpPr/>
      </dsp:nvSpPr>
      <dsp:spPr>
        <a:xfrm>
          <a:off x="0" y="3684355"/>
          <a:ext cx="6046132" cy="0"/>
        </a:xfrm>
        <a:prstGeom prst="line">
          <a:avLst/>
        </a:prstGeom>
        <a:gradFill rotWithShape="0">
          <a:gsLst>
            <a:gs pos="0">
              <a:schemeClr val="accent2">
                <a:hueOff val="-3783861"/>
                <a:satOff val="10491"/>
                <a:lumOff val="4314"/>
                <a:alphaOff val="0"/>
                <a:tint val="96000"/>
                <a:lumMod val="104000"/>
              </a:schemeClr>
            </a:gs>
            <a:gs pos="100000">
              <a:schemeClr val="accent2">
                <a:hueOff val="-3783861"/>
                <a:satOff val="10491"/>
                <a:lumOff val="4314"/>
                <a:alphaOff val="0"/>
                <a:shade val="84000"/>
                <a:lumMod val="84000"/>
              </a:schemeClr>
            </a:gs>
          </a:gsLst>
          <a:lin ang="5400000" scaled="0"/>
        </a:gradFill>
        <a:ln w="9525" cap="rnd" cmpd="sng" algn="ctr">
          <a:solidFill>
            <a:schemeClr val="accent2">
              <a:hueOff val="-3783861"/>
              <a:satOff val="10491"/>
              <a:lumOff val="4314"/>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sp>
    <dsp:sp modelId="{8C2482E6-AC6A-49A6-B709-F7D45AED15C6}">
      <dsp:nvSpPr>
        <dsp:cNvPr id="0" name=""/>
        <dsp:cNvSpPr/>
      </dsp:nvSpPr>
      <dsp:spPr>
        <a:xfrm>
          <a:off x="0" y="3684355"/>
          <a:ext cx="6046132" cy="92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Employer services</a:t>
          </a:r>
        </a:p>
      </dsp:txBody>
      <dsp:txXfrm>
        <a:off x="0" y="3684355"/>
        <a:ext cx="6046132" cy="9209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2/26/2026</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2/26/2026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ing.com/ck/a?!&amp;&amp;p=c73ce81e89e4a851e2ffeb60a04e89c179c52293824ec4d284fe5bd8feae1c6fJmltdHM9MTc2NTg0MzIwMA&amp;ptn=3&amp;ver=2&amp;hsh=4&amp;fclid=01856658-5c22-633c-1512-75de5d0b62ec&amp;u=a1aHR0cHM6Ly9wcm9mZXNzaW9uYWxzLmNpZC5lZHUvaGVscGluZy1wYXJlbnRzLXVuZGVyc3RhbmQtdGhlaXItcm9sZS1pbi1lYWNoLXN0ZXAtb2YtdGhlLWllcC1wcm9jZXNzLw&amp;ntb=1"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bing.com/ck/a?!&amp;&amp;p=dbaf847a6f2126774e5a6307bd0df8dae6be03fa741c65f5cc5e2e99881d46f3JmltdHM9MTc2NTg0MzIwMA&amp;ptn=3&amp;ver=2&amp;hsh=4&amp;fclid=01856658-5c22-633c-1512-75de5d0b62ec&amp;u=a1aHR0cHM6Ly93d3cuc2NzazEyLm9yZy9leGNlcHRpb25hbC9maWxlcy8yMDI1L1BhcmVudCUyMEd1aWRlJTIwdG8lMjBUcmFuc2l0aW9uJTIwUGxhbm5pbmclMjBhbmQlMjBHdWlkZSUyMHRvJTIwSUVQJTIwUGxhbm5pbmclMjBQcm9jZXNzJTIwRGVjZW1iZXIlMjAyMDI0LnBkZg&amp;ntb=1" TargetMode="External"/><Relationship Id="rId4" Type="http://schemas.openxmlformats.org/officeDocument/2006/relationships/hyperlink" Target="https://www.bing.com/ck/a?!&amp;&amp;p=e765ee526ed05b45b67615a4978e368d619194517b593533819b5318d2429d89JmltdHM9MTc2NTg0MzIwMA&amp;ptn=3&amp;ver=2&amp;hsh=4&amp;fclid=01856658-5c22-633c-1512-75de5d0b62ec&amp;u=a1aHR0cHM6Ly93d3cuc2Nob29scy5ueWMuZ292L2RvY3MvZGVmYXVsdC1zb3VyY2UvZGVmYXVsdC1kb2N1bWVudC1saWJyYXJ5L2ZhbWlseS1ndWlkZS10by10cmFuc2l0aW9uLXBsYW5uaW5nLnBkZg&amp;ntb=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aworks.net/WorkforceDev/LRS/LRS_BlindServices.asp" TargetMode="External"/><Relationship Id="rId7" Type="http://schemas.openxmlformats.org/officeDocument/2006/relationships/hyperlink" Target="https://www.laworks.net/WorkforceDev/LRS/LRS_EmployerServices.asp"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laworks.net/WorkforceDev/LRS/LRS_Rehabilitation.asp" TargetMode="External"/><Relationship Id="rId5" Type="http://schemas.openxmlformats.org/officeDocument/2006/relationships/hyperlink" Target="https://www.laworks.net/WorkforceDev/LRS/LRS_LRC.asp" TargetMode="External"/><Relationship Id="rId4" Type="http://schemas.openxmlformats.org/officeDocument/2006/relationships/hyperlink" Target="https://www.laworks.net/WorkforceDev/LRS/LRS_Living.asp"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Student involvement in the IEP meeting has a number of benefits that support your child’s journey toward self-advocacy and self-determination. The IEP meeting  is an opportunity for students to discuss their goals and learn about the unique accommodations or modifications that are available to support them in  achieving their goals. Learn about the transition planning process ■■ Complete their part of vocational assessments ■■ Explore interests and possible vocational or career options ■■ Develop self-advocacy skills (for example, they should learn to express their interests, preferences, and goals) ■■ Reflect on strengths and needs to determine the most appropriate graduation option ■■ Identify appropriate courses with career and/or school counselor ■■ Learn about their disability and how to get supports after high school, if appropriate ■■ Actively participate in IEP meetings ■■ Ask questions about graduation requirements, diploma options, and anything else</a:t>
            </a:r>
          </a:p>
        </p:txBody>
      </p:sp>
      <p:sp>
        <p:nvSpPr>
          <p:cNvPr id="4" name="Slide Number Placeholder 3"/>
          <p:cNvSpPr>
            <a:spLocks noGrp="1"/>
          </p:cNvSpPr>
          <p:nvPr>
            <p:ph type="sldNum" sz="quarter" idx="5"/>
          </p:nvPr>
        </p:nvSpPr>
        <p:spPr/>
        <p:txBody>
          <a:bodyPr/>
          <a:lstStyle/>
          <a:p>
            <a:fld id="{5E8C15C5-0688-5345-99FC-721E08AD15D5}" type="slidenum">
              <a:rPr lang="en-US" smtClean="0"/>
              <a:t>15</a:t>
            </a:fld>
            <a:endParaRPr lang="en-US" dirty="0"/>
          </a:p>
        </p:txBody>
      </p:sp>
    </p:spTree>
    <p:extLst>
      <p:ext uri="{BB962C8B-B14F-4D97-AF65-F5344CB8AC3E}">
        <p14:creationId xmlns:p14="http://schemas.microsoft.com/office/powerpoint/2010/main" val="201812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Learn about the transition planning process ■■ Share your observations, thoughts, and concerns about your child’s strengths, needs, and preferences with the school and IEP team ■■ Complete the parent portion of the vocational assessment ■■ Help your child explore their current interests and future goals ■■ Advocate for your child and assist them in developing self-advocacy skills ■■ Become knowledgeable about graduation requirements, diploma pathways, post-school options, and resources (See Graduation Options and Credentials for more information) ■■ Determine the assistance your child will need to become as independent as possible. Identify the people, community agencies, and other resources that can help your child reach their goals ■■ If a participating agency is identified, consider providing your consent to invite an agency representative to the IEP meeting (Review the Resources section Transition Service Agencies and Adult Service Systems) ■■ Actively participate in your child’s IEP meetings ■■ Keep records of the transition-related services and activities ■■ Ask questions</a:t>
            </a:r>
          </a:p>
        </p:txBody>
      </p:sp>
      <p:sp>
        <p:nvSpPr>
          <p:cNvPr id="4" name="Slide Number Placeholder 3"/>
          <p:cNvSpPr>
            <a:spLocks noGrp="1"/>
          </p:cNvSpPr>
          <p:nvPr>
            <p:ph type="sldNum" sz="quarter" idx="5"/>
          </p:nvPr>
        </p:nvSpPr>
        <p:spPr/>
        <p:txBody>
          <a:bodyPr/>
          <a:lstStyle/>
          <a:p>
            <a:fld id="{5E8C15C5-0688-5345-99FC-721E08AD15D5}" type="slidenum">
              <a:rPr lang="en-US" smtClean="0"/>
              <a:t>16</a:t>
            </a:fld>
            <a:endParaRPr lang="en-US" dirty="0"/>
          </a:p>
        </p:txBody>
      </p:sp>
    </p:spTree>
    <p:extLst>
      <p:ext uri="{BB962C8B-B14F-4D97-AF65-F5344CB8AC3E}">
        <p14:creationId xmlns:p14="http://schemas.microsoft.com/office/powerpoint/2010/main" val="178911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hlinkClick r:id="rId3"/>
              </a:rPr>
              <a:t>Participate actively</a:t>
            </a:r>
            <a:r>
              <a:rPr lang="en-US" sz="1200" b="0" i="0" u="none" strike="noStrike" kern="1200" dirty="0">
                <a:solidFill>
                  <a:schemeClr val="tx1"/>
                </a:solidFill>
                <a:effectLst/>
                <a:latin typeface="+mn-lt"/>
                <a:ea typeface="+mn-ea"/>
                <a:cs typeface="+mn-cs"/>
                <a:hlinkClick r:id="rId3"/>
              </a:rPr>
              <a:t> in all IEP meetings and transition planning meetings to provide a unique perspective on your child's abilities and needs. </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4"/>
              </a:rPr>
              <a:t>Share unique insights</a:t>
            </a:r>
            <a:r>
              <a:rPr lang="en-US" sz="1200" b="0" i="0" u="none" strike="noStrike" kern="1200" dirty="0">
                <a:solidFill>
                  <a:schemeClr val="tx1"/>
                </a:solidFill>
                <a:effectLst/>
                <a:latin typeface="+mn-lt"/>
                <a:ea typeface="+mn-ea"/>
                <a:cs typeface="+mn-cs"/>
                <a:hlinkClick r:id="rId4"/>
              </a:rPr>
              <a:t> about your child's functioning at home, which can help the IEP team develop a more accurate picture of their current skill levels.</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4"/>
              </a:rPr>
              <a:t>Advocate for your child's IEP goals</a:t>
            </a:r>
            <a:r>
              <a:rPr lang="en-US" sz="1200" b="0" i="0" u="none" strike="noStrike" kern="1200" dirty="0">
                <a:solidFill>
                  <a:schemeClr val="tx1"/>
                </a:solidFill>
                <a:effectLst/>
                <a:latin typeface="+mn-lt"/>
                <a:ea typeface="+mn-ea"/>
                <a:cs typeface="+mn-cs"/>
                <a:hlinkClick r:id="rId4"/>
              </a:rPr>
              <a:t> and ensure they are realistic yet ambitious, providing a concrete goal for both the child and the teachers.</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4"/>
              </a:rPr>
              <a:t>Monitor your child's services and supports</a:t>
            </a:r>
            <a:r>
              <a:rPr lang="en-US" sz="1200" b="0" i="0" u="none" strike="noStrike" kern="1200" dirty="0">
                <a:solidFill>
                  <a:schemeClr val="tx1"/>
                </a:solidFill>
                <a:effectLst/>
                <a:latin typeface="+mn-lt"/>
                <a:ea typeface="+mn-ea"/>
                <a:cs typeface="+mn-cs"/>
                <a:hlinkClick r:id="rId4"/>
              </a:rPr>
              <a:t> to ensure they are tailored to meet their specific needs and to hold the school accountable for addressing their needs.</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hlinkClick r:id="rId5"/>
              </a:rPr>
              <a:t>Build self-confidence and self-determination</a:t>
            </a:r>
            <a:r>
              <a:rPr lang="en-US" sz="1200" b="0" i="0" u="none" strike="noStrike" kern="1200" dirty="0">
                <a:solidFill>
                  <a:schemeClr val="tx1"/>
                </a:solidFill>
                <a:effectLst/>
                <a:latin typeface="+mn-lt"/>
                <a:ea typeface="+mn-ea"/>
                <a:cs typeface="+mn-cs"/>
                <a:hlinkClick r:id="rId5"/>
              </a:rPr>
              <a:t> in your child, instilling in them the belief that the IEP is a pathway to their dreams and that it is an opportunity to receive the help needed to reach those dreams. </a:t>
            </a:r>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hlinkClick r:id="rId5"/>
              </a:rPr>
              <a:t>1</a:t>
            </a:r>
            <a:endParaRPr lang="en-US" sz="1200" b="0" i="0" u="sng" kern="1200" dirty="0">
              <a:solidFill>
                <a:schemeClr val="tx1"/>
              </a:solidFill>
              <a:effectLst/>
              <a:latin typeface="+mn-lt"/>
              <a:ea typeface="+mn-ea"/>
              <a:cs typeface="+mn-cs"/>
              <a:hlinkClick r:id="rId5"/>
            </a:endParaRP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By taking these steps, parents can play a crucial role in ensuring their child's transition planning is comprehensive and effective, ultimately leading to a successful transition into adulthood.</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17</a:t>
            </a:fld>
            <a:endParaRPr lang="en-US" dirty="0"/>
          </a:p>
        </p:txBody>
      </p:sp>
    </p:spTree>
    <p:extLst>
      <p:ext uri="{BB962C8B-B14F-4D97-AF65-F5344CB8AC3E}">
        <p14:creationId xmlns:p14="http://schemas.microsoft.com/office/powerpoint/2010/main" val="190071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 If any agency is likely to be responsible for providing or paying for services, your child’s school should help you identify that agency and will request your consent to invite a representative from that agency to your child’s IEP meeting. Begin doing this from the very first transition IEP meeting. Reach out early and frequently to ensure they show up. If you have trouble getting someone from LRS</a:t>
            </a:r>
          </a:p>
        </p:txBody>
      </p:sp>
      <p:sp>
        <p:nvSpPr>
          <p:cNvPr id="4" name="Slide Number Placeholder 3"/>
          <p:cNvSpPr>
            <a:spLocks noGrp="1"/>
          </p:cNvSpPr>
          <p:nvPr>
            <p:ph type="sldNum" sz="quarter" idx="5"/>
          </p:nvPr>
        </p:nvSpPr>
        <p:spPr/>
        <p:txBody>
          <a:bodyPr/>
          <a:lstStyle/>
          <a:p>
            <a:fld id="{5E8C15C5-0688-5345-99FC-721E08AD15D5}" type="slidenum">
              <a:rPr lang="en-US" smtClean="0"/>
              <a:t>20</a:t>
            </a:fld>
            <a:endParaRPr lang="en-US" dirty="0"/>
          </a:p>
        </p:txBody>
      </p:sp>
    </p:spTree>
    <p:extLst>
      <p:ext uri="{BB962C8B-B14F-4D97-AF65-F5344CB8AC3E}">
        <p14:creationId xmlns:p14="http://schemas.microsoft.com/office/powerpoint/2010/main" val="261738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hlinkClick r:id="rId3"/>
              </a:rPr>
              <a:t>Blind Services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Provides both vocational rehabilitation and independent living services to eligible individuals who are blind or visually impaired.</a:t>
            </a:r>
          </a:p>
          <a:p>
            <a:r>
              <a:rPr lang="en-US" sz="1200" b="0" i="0" kern="1200" dirty="0">
                <a:solidFill>
                  <a:schemeClr val="tx1"/>
                </a:solidFill>
                <a:effectLst/>
                <a:latin typeface="+mn-lt"/>
                <a:ea typeface="+mn-ea"/>
                <a:cs typeface="+mn-cs"/>
              </a:rPr>
              <a:t>Randolph-Sheppard Business Enterprise Program - Provides career opportunities for qualified individuals in the food service field.</a:t>
            </a:r>
          </a:p>
          <a:p>
            <a:r>
              <a:rPr lang="en-US" sz="1200" b="0" i="0" kern="1200" dirty="0">
                <a:solidFill>
                  <a:schemeClr val="tx1"/>
                </a:solidFill>
                <a:effectLst/>
                <a:latin typeface="+mn-lt"/>
                <a:ea typeface="+mn-ea"/>
                <a:cs typeface="+mn-cs"/>
              </a:rPr>
              <a:t>Older Blind/Visually Impaired Program - Expands independent living services for persons who are age 55 or older and have a severe visual impairment.</a:t>
            </a:r>
          </a:p>
          <a:p>
            <a:endParaRPr lang="en-US" dirty="0"/>
          </a:p>
          <a:p>
            <a:r>
              <a:rPr lang="en-US" sz="1200" b="0" i="0" u="sng" kern="1200" dirty="0">
                <a:solidFill>
                  <a:schemeClr val="tx1"/>
                </a:solidFill>
                <a:effectLst/>
                <a:latin typeface="+mn-lt"/>
                <a:ea typeface="+mn-ea"/>
                <a:cs typeface="+mn-cs"/>
                <a:hlinkClick r:id="rId4"/>
              </a:rPr>
              <a:t>Independent Living Program</a:t>
            </a:r>
            <a:br>
              <a:rPr lang="en-US" dirty="0"/>
            </a:br>
            <a:r>
              <a:rPr lang="en-US" sz="1200" b="0" i="0" kern="1200" dirty="0">
                <a:solidFill>
                  <a:schemeClr val="tx1"/>
                </a:solidFill>
                <a:effectLst/>
                <a:latin typeface="+mn-lt"/>
                <a:ea typeface="+mn-ea"/>
                <a:cs typeface="+mn-cs"/>
              </a:rPr>
              <a:t>The Independent Living program allows individuals to have the option to choose to live or remain in their home or community setting, with emphasis on community based supports and services. This includes such services as information and referral sources, independent living skills training, peer support, system and individual advocacy, and other independent living services.</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5"/>
              </a:rPr>
              <a:t>Louisiana Rehabilitation Council</a:t>
            </a:r>
            <a:r>
              <a:rPr lang="en-US" sz="1200" b="0" i="0" kern="1200" dirty="0">
                <a:solidFill>
                  <a:schemeClr val="tx1"/>
                </a:solidFill>
                <a:effectLst/>
                <a:latin typeface="+mn-lt"/>
                <a:ea typeface="+mn-ea"/>
                <a:cs typeface="+mn-cs"/>
              </a:rPr>
              <a:t> - works with LRS to ensure the involvement of individuals with disabilities in the development and delivery of vocational rehabilitation services to Louisianans with disabilities.</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6"/>
              </a:rPr>
              <a:t>Vocational Rehabilitation Services</a:t>
            </a:r>
            <a:br>
              <a:rPr lang="en-US" dirty="0"/>
            </a:br>
            <a:r>
              <a:rPr lang="en-US" sz="1200" b="0" i="0" kern="1200" dirty="0">
                <a:solidFill>
                  <a:schemeClr val="tx1"/>
                </a:solidFill>
                <a:effectLst/>
                <a:latin typeface="+mn-lt"/>
                <a:ea typeface="+mn-ea"/>
                <a:cs typeface="+mn-cs"/>
              </a:rPr>
              <a:t>Provides comprehensive rehabilitation services that go far beyond those found in routine job training programs. This frequently includes work evaluation and job readiness services; assessment for and provision of assistive technology, such as customized computer interfaces for persons with physical or sensory disabilities; job counseling services, and medical and therapeutic services.</a:t>
            </a: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7"/>
              </a:rPr>
              <a:t>Employer Services</a:t>
            </a:r>
            <a:r>
              <a:rPr lang="en-US" sz="1200" b="0" i="0" kern="1200" dirty="0">
                <a:solidFill>
                  <a:schemeClr val="tx1"/>
                </a:solidFill>
                <a:effectLst/>
                <a:latin typeface="+mn-lt"/>
                <a:ea typeface="+mn-ea"/>
                <a:cs typeface="+mn-cs"/>
              </a:rPr>
              <a:t> - offer a cost-effective alternative to advertising for job candidates and can save employers time and money. LRS offers placement services for job ready individuals to help employers achieve their goals.</a:t>
            </a:r>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22</a:t>
            </a:fld>
            <a:endParaRPr lang="en-US" dirty="0"/>
          </a:p>
        </p:txBody>
      </p:sp>
    </p:spTree>
    <p:extLst>
      <p:ext uri="{BB962C8B-B14F-4D97-AF65-F5344CB8AC3E}">
        <p14:creationId xmlns:p14="http://schemas.microsoft.com/office/powerpoint/2010/main" val="2314218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Pre-Employment Transition Services (Pre-ETS) were created as part of the Workforce Innovation and Opportunity Act (WIOA). Pre-ETS are coordinated activities for a student with a disability/exceptionality designed within an outcome-oriented process that promotes movement from school to post-school activities, including post-secondary education, vocational training, continuing and adult education, adult services, independent living, community participation, or competitive integrated employment (including supported employment).</a:t>
            </a:r>
          </a:p>
          <a:p>
            <a:pPr fontAlgn="base"/>
            <a:r>
              <a:rPr lang="en-US" sz="1200" b="0" i="0" kern="1200" dirty="0">
                <a:solidFill>
                  <a:schemeClr val="tx1"/>
                </a:solidFill>
                <a:effectLst/>
                <a:latin typeface="+mn-lt"/>
                <a:ea typeface="+mn-ea"/>
                <a:cs typeface="+mn-cs"/>
              </a:rPr>
              <a:t>Pre- ETS activities are available statewide to all students who need the services at no cost to the school.</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1. </a:t>
            </a:r>
            <a:r>
              <a:rPr lang="en-US" sz="1200" b="1" i="0" kern="1200" dirty="0">
                <a:solidFill>
                  <a:schemeClr val="tx1"/>
                </a:solidFill>
                <a:effectLst/>
                <a:latin typeface="+mn-lt"/>
                <a:ea typeface="+mn-ea"/>
                <a:cs typeface="+mn-cs"/>
              </a:rPr>
              <a:t>Job Exploration Counseling</a:t>
            </a:r>
          </a:p>
          <a:p>
            <a:pPr fontAlgn="base"/>
            <a:r>
              <a:rPr lang="en-US" sz="1200" b="0" i="0" kern="1200" dirty="0">
                <a:solidFill>
                  <a:schemeClr val="tx1"/>
                </a:solidFill>
                <a:effectLst/>
                <a:latin typeface="+mn-lt"/>
                <a:ea typeface="+mn-ea"/>
                <a:cs typeface="+mn-cs"/>
              </a:rPr>
              <a:t>Counseling, guidance, and training to assist students in identifying and learning about job opportunities</a:t>
            </a:r>
          </a:p>
          <a:p>
            <a:pPr fontAlgn="base"/>
            <a:r>
              <a:rPr lang="en-US" sz="1200" b="0" i="0" kern="1200" dirty="0">
                <a:solidFill>
                  <a:schemeClr val="tx1"/>
                </a:solidFill>
                <a:effectLst/>
                <a:latin typeface="+mn-lt"/>
                <a:ea typeface="+mn-ea"/>
                <a:cs typeface="+mn-cs"/>
              </a:rPr>
              <a:t>2. </a:t>
            </a:r>
            <a:r>
              <a:rPr lang="en-US" sz="1200" b="1" i="0" kern="1200" dirty="0">
                <a:solidFill>
                  <a:schemeClr val="tx1"/>
                </a:solidFill>
                <a:effectLst/>
                <a:latin typeface="+mn-lt"/>
                <a:ea typeface="+mn-ea"/>
                <a:cs typeface="+mn-cs"/>
              </a:rPr>
              <a:t>Work-Based Learning Experience</a:t>
            </a:r>
          </a:p>
          <a:p>
            <a:pPr fontAlgn="base"/>
            <a:r>
              <a:rPr lang="en-US" sz="1200" b="0" i="0" kern="1200" dirty="0">
                <a:solidFill>
                  <a:schemeClr val="tx1"/>
                </a:solidFill>
                <a:effectLst/>
                <a:latin typeface="+mn-lt"/>
                <a:ea typeface="+mn-ea"/>
                <a:cs typeface="+mn-cs"/>
              </a:rPr>
              <a:t>Necessary skills needed to place in employment. (Employer site visits, short-term employment, job shadowing, etc. )</a:t>
            </a:r>
          </a:p>
          <a:p>
            <a:pPr fontAlgn="base"/>
            <a:r>
              <a:rPr lang="en-US" sz="1200" b="0" i="0" kern="1200" dirty="0">
                <a:solidFill>
                  <a:schemeClr val="tx1"/>
                </a:solidFill>
                <a:effectLst/>
                <a:latin typeface="+mn-lt"/>
                <a:ea typeface="+mn-ea"/>
                <a:cs typeface="+mn-cs"/>
              </a:rPr>
              <a:t>3. </a:t>
            </a:r>
            <a:r>
              <a:rPr lang="en-US" sz="1200" b="1" i="0" kern="1200" dirty="0">
                <a:solidFill>
                  <a:schemeClr val="tx1"/>
                </a:solidFill>
                <a:effectLst/>
                <a:latin typeface="+mn-lt"/>
                <a:ea typeface="+mn-ea"/>
                <a:cs typeface="+mn-cs"/>
              </a:rPr>
              <a:t>Counseling on Opportunities for Enrollment</a:t>
            </a:r>
          </a:p>
          <a:p>
            <a:pPr fontAlgn="base"/>
            <a:r>
              <a:rPr lang="en-US" sz="1200" b="0" i="0" kern="1200" dirty="0">
                <a:solidFill>
                  <a:schemeClr val="tx1"/>
                </a:solidFill>
                <a:effectLst/>
                <a:latin typeface="+mn-lt"/>
                <a:ea typeface="+mn-ea"/>
                <a:cs typeface="+mn-cs"/>
              </a:rPr>
              <a:t> FASFA, College applications, career options, resources to support students</a:t>
            </a:r>
          </a:p>
          <a:p>
            <a:pPr fontAlgn="base"/>
            <a:r>
              <a:rPr lang="en-US" sz="1200" b="0" i="0" kern="1200" dirty="0">
                <a:solidFill>
                  <a:schemeClr val="tx1"/>
                </a:solidFill>
                <a:effectLst/>
                <a:latin typeface="+mn-lt"/>
                <a:ea typeface="+mn-ea"/>
                <a:cs typeface="+mn-cs"/>
              </a:rPr>
              <a:t>4. </a:t>
            </a:r>
            <a:r>
              <a:rPr lang="en-US" sz="1200" b="1" i="0" kern="1200" dirty="0">
                <a:solidFill>
                  <a:schemeClr val="tx1"/>
                </a:solidFill>
                <a:effectLst/>
                <a:latin typeface="+mn-lt"/>
                <a:ea typeface="+mn-ea"/>
                <a:cs typeface="+mn-cs"/>
              </a:rPr>
              <a:t>Workplace Readiness Training</a:t>
            </a:r>
          </a:p>
          <a:p>
            <a:pPr fontAlgn="base"/>
            <a:r>
              <a:rPr lang="en-US" sz="1200" b="0" i="0" kern="1200" dirty="0">
                <a:solidFill>
                  <a:schemeClr val="tx1"/>
                </a:solidFill>
                <a:effectLst/>
                <a:latin typeface="+mn-lt"/>
                <a:ea typeface="+mn-ea"/>
                <a:cs typeface="+mn-cs"/>
              </a:rPr>
              <a:t>Soft skills training, work-based social skills, work behavior, etc.</a:t>
            </a:r>
          </a:p>
          <a:p>
            <a:pPr fontAlgn="base"/>
            <a:r>
              <a:rPr lang="en-US" sz="1200" b="0" i="0" kern="1200" dirty="0">
                <a:solidFill>
                  <a:schemeClr val="tx1"/>
                </a:solidFill>
                <a:effectLst/>
                <a:latin typeface="+mn-lt"/>
                <a:ea typeface="+mn-ea"/>
                <a:cs typeface="+mn-cs"/>
              </a:rPr>
              <a:t>5. </a:t>
            </a:r>
            <a:r>
              <a:rPr lang="en-US" sz="1200" b="1" i="0" kern="1200" dirty="0">
                <a:solidFill>
                  <a:schemeClr val="tx1"/>
                </a:solidFill>
                <a:effectLst/>
                <a:latin typeface="+mn-lt"/>
                <a:ea typeface="+mn-ea"/>
                <a:cs typeface="+mn-cs"/>
              </a:rPr>
              <a:t>Instruction In Self Advocacy</a:t>
            </a:r>
          </a:p>
          <a:p>
            <a:pPr fontAlgn="base"/>
            <a:r>
              <a:rPr lang="en-US" sz="1200" b="0" i="0" kern="1200" dirty="0">
                <a:solidFill>
                  <a:schemeClr val="tx1"/>
                </a:solidFill>
                <a:effectLst/>
                <a:latin typeface="+mn-lt"/>
                <a:ea typeface="+mn-ea"/>
                <a:cs typeface="+mn-cs"/>
              </a:rPr>
              <a:t>To promote self-advocacy and leadership skills (communicating thoughts and needs, mentoring opportunities, learning about rights and responsibilities)</a:t>
            </a: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23</a:t>
            </a:fld>
            <a:endParaRPr lang="en-US" dirty="0"/>
          </a:p>
        </p:txBody>
      </p:sp>
    </p:spTree>
    <p:extLst>
      <p:ext uri="{BB962C8B-B14F-4D97-AF65-F5344CB8AC3E}">
        <p14:creationId xmlns:p14="http://schemas.microsoft.com/office/powerpoint/2010/main" val="303510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child is planning to attend college, there are a number of critical steps to take to become college-ready. Parents are encouraged to: Ensure that your child is completing required credits and passing required Regents exams to earn the highest diploma possible. ■■ Explore travel training and independent travel needs if applicable. ■■ Prepare your child to discuss their disability in a college student services office and request accommodations for college classes, since your child’s IEP will not apply in college. </a:t>
            </a:r>
          </a:p>
        </p:txBody>
      </p:sp>
      <p:sp>
        <p:nvSpPr>
          <p:cNvPr id="4" name="Slide Number Placeholder 3"/>
          <p:cNvSpPr>
            <a:spLocks noGrp="1"/>
          </p:cNvSpPr>
          <p:nvPr>
            <p:ph type="sldNum" sz="quarter" idx="5"/>
          </p:nvPr>
        </p:nvSpPr>
        <p:spPr/>
        <p:txBody>
          <a:bodyPr/>
          <a:lstStyle/>
          <a:p>
            <a:fld id="{5E8C15C5-0688-5345-99FC-721E08AD15D5}" type="slidenum">
              <a:rPr lang="en-US" smtClean="0"/>
              <a:t>24</a:t>
            </a:fld>
            <a:endParaRPr lang="en-US" dirty="0"/>
          </a:p>
        </p:txBody>
      </p:sp>
    </p:spTree>
    <p:extLst>
      <p:ext uri="{BB962C8B-B14F-4D97-AF65-F5344CB8AC3E}">
        <p14:creationId xmlns:p14="http://schemas.microsoft.com/office/powerpoint/2010/main" val="76298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child is planning to attend trade school or enter the workforce right after high school, there are a number of critical steps to take to become career/vocation ready. </a:t>
            </a:r>
          </a:p>
        </p:txBody>
      </p:sp>
      <p:sp>
        <p:nvSpPr>
          <p:cNvPr id="4" name="Slide Number Placeholder 3"/>
          <p:cNvSpPr>
            <a:spLocks noGrp="1"/>
          </p:cNvSpPr>
          <p:nvPr>
            <p:ph type="sldNum" sz="quarter" idx="5"/>
          </p:nvPr>
        </p:nvSpPr>
        <p:spPr/>
        <p:txBody>
          <a:bodyPr/>
          <a:lstStyle/>
          <a:p>
            <a:fld id="{5E8C15C5-0688-5345-99FC-721E08AD15D5}" type="slidenum">
              <a:rPr lang="en-US" smtClean="0"/>
              <a:t>26</a:t>
            </a:fld>
            <a:endParaRPr lang="en-US" dirty="0"/>
          </a:p>
        </p:txBody>
      </p:sp>
    </p:spTree>
    <p:extLst>
      <p:ext uri="{BB962C8B-B14F-4D97-AF65-F5344CB8AC3E}">
        <p14:creationId xmlns:p14="http://schemas.microsoft.com/office/powerpoint/2010/main" val="4154174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habilitation programs can help young adults gain self-help, socialization, and adaptive skills, including communication, travel, and skills in other areas of adult life. They can also provide some education to help with learning greater independence, community inclusion, relationship building, and self-advocacy. Additionally, people who receive day habilitation services often contribute to their communities through volunteer work and/or prevocational services. Prevocational services are services that address your child’s interests and support the development of employment readiness skills. They assist people who are interested in joining “the world of work” but who are not yet ready to do so. </a:t>
            </a:r>
          </a:p>
        </p:txBody>
      </p:sp>
      <p:sp>
        <p:nvSpPr>
          <p:cNvPr id="4" name="Slide Number Placeholder 3"/>
          <p:cNvSpPr>
            <a:spLocks noGrp="1"/>
          </p:cNvSpPr>
          <p:nvPr>
            <p:ph type="sldNum" sz="quarter" idx="5"/>
          </p:nvPr>
        </p:nvSpPr>
        <p:spPr/>
        <p:txBody>
          <a:bodyPr/>
          <a:lstStyle/>
          <a:p>
            <a:fld id="{5E8C15C5-0688-5345-99FC-721E08AD15D5}" type="slidenum">
              <a:rPr lang="en-US" smtClean="0"/>
              <a:t>27</a:t>
            </a:fld>
            <a:endParaRPr lang="en-US" dirty="0"/>
          </a:p>
        </p:txBody>
      </p:sp>
    </p:spTree>
    <p:extLst>
      <p:ext uri="{BB962C8B-B14F-4D97-AF65-F5344CB8AC3E}">
        <p14:creationId xmlns:p14="http://schemas.microsoft.com/office/powerpoint/2010/main" val="3945373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29</a:t>
            </a:fld>
            <a:endParaRPr lang="en-US" dirty="0"/>
          </a:p>
        </p:txBody>
      </p:sp>
    </p:spTree>
    <p:extLst>
      <p:ext uri="{BB962C8B-B14F-4D97-AF65-F5344CB8AC3E}">
        <p14:creationId xmlns:p14="http://schemas.microsoft.com/office/powerpoint/2010/main" val="277730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Transition services are a set of services provided to the student by the school district and sometimes other agencies.</a:t>
            </a:r>
          </a:p>
          <a:p>
            <a:pPr fontAlgn="base"/>
            <a:r>
              <a:rPr lang="en-US" sz="1200" b="0" i="0" kern="1200" dirty="0">
                <a:solidFill>
                  <a:schemeClr val="tx1"/>
                </a:solidFill>
                <a:effectLst/>
                <a:latin typeface="+mn-lt"/>
                <a:ea typeface="+mn-ea"/>
                <a:cs typeface="+mn-cs"/>
              </a:rPr>
              <a:t>These services assist the student as he or she moves from high school to independent living, higher education (including college, vocational school and trade school) or employment. This is called “transition.” Under the Individuals with Disabilities Education Act (IDEA), public school districts must help special education students and their parents make the transition from high school to life after school. Transition planning is determining what services, education, employment, and even living skill activities will best help each student meet his or her needs. Individual Education Pro-grams (IEP’s) must provide a transition plan for meeting the student’s post-school goals.</a:t>
            </a: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dirty="0"/>
          </a:p>
        </p:txBody>
      </p:sp>
    </p:spTree>
    <p:extLst>
      <p:ext uri="{BB962C8B-B14F-4D97-AF65-F5344CB8AC3E}">
        <p14:creationId xmlns:p14="http://schemas.microsoft.com/office/powerpoint/2010/main" val="12972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dirty="0"/>
          </a:p>
        </p:txBody>
      </p:sp>
    </p:spTree>
    <p:extLst>
      <p:ext uri="{BB962C8B-B14F-4D97-AF65-F5344CB8AC3E}">
        <p14:creationId xmlns:p14="http://schemas.microsoft.com/office/powerpoint/2010/main" val="304751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Transition services can include instruction, related services, and community experiences and should be based upon the student’s individual needs and account for the student’s strengths, preferences, and interests. Many districts and schools offer extensive vocational programs through which special education students may receive training and even industry certifications in popular career paths such as welding, cosmetology, mechanical, hospitality, technology, and entrepreneurship. The Transition services are a coordinated set of activities designed to be within a results oriented process, that is focused on improving the academic and functional achievement of the student with a disability to facilitate the student’s movement from school to post-school activities, including post-secondary education, vocational education, integrated employment (including supported employment), continuing and adult education, adult services, independent living, or community participation. transition plans of students whose post-graduation aspirations include higher education might focus more on preparing the youth to meet admission requirements and assisting them with navigating the college application process. Other students may need transition plans that target the development of skills needed to live independently like using public transportation, managing finances, acquiring daily living skills, or accessing community services. </a:t>
            </a:r>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4</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Starting with the first IEP to be in effect once a student in special education turns sixteen, the IEP must contain a transition plan consisting of appropriate measurable postsecondary goals based upon age-appropriate transition assessments related to training, education, employment, and, where appropriate, independent living skills as well as the transition services, including courses of study, needed to assist the student in reaching those goals.</a:t>
            </a:r>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5</a:t>
            </a:fld>
            <a:endParaRPr lang="en-US" dirty="0"/>
          </a:p>
        </p:txBody>
      </p:sp>
    </p:spTree>
    <p:extLst>
      <p:ext uri="{BB962C8B-B14F-4D97-AF65-F5344CB8AC3E}">
        <p14:creationId xmlns:p14="http://schemas.microsoft.com/office/powerpoint/2010/main" val="48898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Transition planning includes creating goals for the student after he or she finishes school. The goals will be based on transition assessments related to training, school, employment, and independent living skills. These goals should reflect the student’s strengths, preferences, and interests. In determining these goals, the IEP team must determine what instruction and educational services will help prepare the student for a successful transition from school to post-school life.</a:t>
            </a:r>
          </a:p>
          <a:p>
            <a:pPr fontAlgn="base"/>
            <a:r>
              <a:rPr lang="en-US" sz="1200" b="0" i="0" kern="1200" dirty="0">
                <a:solidFill>
                  <a:schemeClr val="tx1"/>
                </a:solidFill>
                <a:effectLst/>
                <a:latin typeface="+mn-lt"/>
                <a:ea typeface="+mn-ea"/>
                <a:cs typeface="+mn-cs"/>
              </a:rPr>
              <a:t>As a part of transition planning, the IEP team must develop a statement of the transition services (including courses of study during the final years of high school) that the student needs in order to reach his or her post-school goals.</a:t>
            </a: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6</a:t>
            </a:fld>
            <a:endParaRPr lang="en-US" dirty="0"/>
          </a:p>
        </p:txBody>
      </p:sp>
    </p:spTree>
    <p:extLst>
      <p:ext uri="{BB962C8B-B14F-4D97-AF65-F5344CB8AC3E}">
        <p14:creationId xmlns:p14="http://schemas.microsoft.com/office/powerpoint/2010/main" val="287850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These services are based on the individual student's needs, considering their strengths, preferences, and interests. They include instruction, related services, community experiences, development of employment and other post-school adult living objectives, and, when appropriate, acquisition of daily living skills and functional vocational evaluation.</a:t>
            </a:r>
          </a:p>
        </p:txBody>
      </p:sp>
      <p:sp>
        <p:nvSpPr>
          <p:cNvPr id="4" name="Slide Number Placeholder 3"/>
          <p:cNvSpPr>
            <a:spLocks noGrp="1"/>
          </p:cNvSpPr>
          <p:nvPr>
            <p:ph type="sldNum" sz="quarter" idx="5"/>
          </p:nvPr>
        </p:nvSpPr>
        <p:spPr/>
        <p:txBody>
          <a:bodyPr/>
          <a:lstStyle/>
          <a:p>
            <a:fld id="{5E8C15C5-0688-5345-99FC-721E08AD15D5}" type="slidenum">
              <a:rPr lang="en-US" smtClean="0"/>
              <a:t>7</a:t>
            </a:fld>
            <a:endParaRPr lang="en-US" dirty="0"/>
          </a:p>
        </p:txBody>
      </p:sp>
    </p:spTree>
    <p:extLst>
      <p:ext uri="{BB962C8B-B14F-4D97-AF65-F5344CB8AC3E}">
        <p14:creationId xmlns:p14="http://schemas.microsoft.com/office/powerpoint/2010/main" val="339149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Transition Activities are the activities and services that will help your child gain the skills needed to meet their goals. For each activity, the person responsible for the activities or services, usually the school or another agency, is identified. Transition activities and services are unique to every student</a:t>
            </a:r>
          </a:p>
        </p:txBody>
      </p:sp>
      <p:sp>
        <p:nvSpPr>
          <p:cNvPr id="4" name="Slide Number Placeholder 3"/>
          <p:cNvSpPr>
            <a:spLocks noGrp="1"/>
          </p:cNvSpPr>
          <p:nvPr>
            <p:ph type="sldNum" sz="quarter" idx="5"/>
          </p:nvPr>
        </p:nvSpPr>
        <p:spPr/>
        <p:txBody>
          <a:bodyPr/>
          <a:lstStyle/>
          <a:p>
            <a:fld id="{5E8C15C5-0688-5345-99FC-721E08AD15D5}" type="slidenum">
              <a:rPr lang="en-US" smtClean="0"/>
              <a:t>8</a:t>
            </a:fld>
            <a:endParaRPr lang="en-US" dirty="0"/>
          </a:p>
        </p:txBody>
      </p:sp>
    </p:spTree>
    <p:extLst>
      <p:ext uri="{BB962C8B-B14F-4D97-AF65-F5344CB8AC3E}">
        <p14:creationId xmlns:p14="http://schemas.microsoft.com/office/powerpoint/2010/main" val="414526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It is important for both the student and the parent to participate in transition planning, so that the student gets the best plan for his or her future. Under IDEA, school districts are responsible for inviting representatives from other agencies, such as rehabilitative services or post-school education, to be part of the transition planning process. These agencies may also be responsible for providing some of the services needed by the student. If these other agencies do not provide the agreed upon transition services, school districts must find other ways to meet the transition goals of the student.</a:t>
            </a:r>
          </a:p>
          <a:p>
            <a:pPr fontAlgn="base"/>
            <a:r>
              <a:rPr lang="en-US" sz="1200" b="0" i="0" kern="1200" dirty="0">
                <a:solidFill>
                  <a:schemeClr val="tx1"/>
                </a:solidFill>
                <a:effectLst/>
                <a:latin typeface="+mn-lt"/>
                <a:ea typeface="+mn-ea"/>
                <a:cs typeface="+mn-cs"/>
              </a:rPr>
              <a:t>School districts must notify parents when transition services are to be discussed at IEP meetings and they must also get parental consent every time they want to invite a representative from an outside agency to an IEP meeting.</a:t>
            </a: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14</a:t>
            </a:fld>
            <a:endParaRPr lang="en-US" dirty="0"/>
          </a:p>
        </p:txBody>
      </p:sp>
    </p:spTree>
    <p:extLst>
      <p:ext uri="{BB962C8B-B14F-4D97-AF65-F5344CB8AC3E}">
        <p14:creationId xmlns:p14="http://schemas.microsoft.com/office/powerpoint/2010/main" val="336968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2/26/2026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2/26/2026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hyperlink" Target="https://iris.peabody.vanderbilt.edu/product/acc-2/" TargetMode="External"/><Relationship Id="rId12" Type="http://schemas.openxmlformats.org/officeDocument/2006/relationships/diagramColors" Target="../diagrams/colors1.xml"/><Relationship Id="rId17" Type="http://schemas.openxmlformats.org/officeDocument/2006/relationships/image" Target="../media/image15.jpeg"/><Relationship Id="rId2" Type="http://schemas.openxmlformats.org/officeDocument/2006/relationships/notesSlide" Target="../notesSlides/notesSlide2.xml"/><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diagramQuickStyle" Target="../diagrams/quickStyle1.xml"/><Relationship Id="rId5" Type="http://schemas.openxmlformats.org/officeDocument/2006/relationships/hyperlink" Target="https://desbt.qld.gov.au/training/training-careers/support/disability/sds-learners" TargetMode="External"/><Relationship Id="rId15" Type="http://schemas.openxmlformats.org/officeDocument/2006/relationships/image" Target="../media/image13.png"/><Relationship Id="rId10" Type="http://schemas.openxmlformats.org/officeDocument/2006/relationships/diagramLayout" Target="../diagrams/layout1.xml"/><Relationship Id="rId4" Type="http://schemas.openxmlformats.org/officeDocument/2006/relationships/image" Target="../media/image6.jpeg"/><Relationship Id="rId9" Type="http://schemas.openxmlformats.org/officeDocument/2006/relationships/diagramData" Target="../diagrams/data1.xml"/><Relationship Id="rId14"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3" Type="http://schemas.openxmlformats.org/officeDocument/2006/relationships/hyperlink" Target="https://www.laworks.net/WorkforceDev/LRS/LRS_RegionalOffices.as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7.jpeg"/><Relationship Id="rId4" Type="http://schemas.openxmlformats.org/officeDocument/2006/relationships/diagramData" Target="../diagrams/data2.xml"/><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screen">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112995" y="-1"/>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13015" y="-503435"/>
            <a:ext cx="11078624" cy="4330547"/>
          </a:xfrm>
        </p:spPr>
        <p:txBody>
          <a:bodyPr anchor="ctr">
            <a:noAutofit/>
          </a:bodyPr>
          <a:lstStyle/>
          <a:p>
            <a:pPr algn="l"/>
            <a:r>
              <a:rPr lang="en-US" sz="6600" dirty="0">
                <a:solidFill>
                  <a:schemeClr val="tx1"/>
                </a:solidFill>
              </a:rPr>
              <a:t>Transition Planning &amp; Transition Services in Louisiana</a:t>
            </a:r>
            <a:endParaRPr lang="en-US" sz="6600" b="1" dirty="0">
              <a:solidFill>
                <a:schemeClr val="tx1"/>
              </a:solidFill>
            </a:endParaRPr>
          </a:p>
        </p:txBody>
      </p:sp>
      <p:sp>
        <p:nvSpPr>
          <p:cNvPr id="4" name="TextBox 3">
            <a:extLst>
              <a:ext uri="{FF2B5EF4-FFF2-40B4-BE49-F238E27FC236}">
                <a16:creationId xmlns:a16="http://schemas.microsoft.com/office/drawing/2014/main" id="{8DF41086-B2B6-FC35-CF97-F8E646CA89D9}"/>
              </a:ext>
            </a:extLst>
          </p:cNvPr>
          <p:cNvSpPr txBox="1"/>
          <p:nvPr/>
        </p:nvSpPr>
        <p:spPr>
          <a:xfrm>
            <a:off x="113015" y="3642446"/>
            <a:ext cx="6292920" cy="954107"/>
          </a:xfrm>
          <a:prstGeom prst="rect">
            <a:avLst/>
          </a:prstGeom>
          <a:noFill/>
        </p:spPr>
        <p:txBody>
          <a:bodyPr wrap="square">
            <a:spAutoFit/>
          </a:bodyPr>
          <a:lstStyle/>
          <a:p>
            <a:r>
              <a:rPr lang="en-US" sz="2800" dirty="0"/>
              <a:t>Helping Families Prepare for Life After High School</a:t>
            </a:r>
          </a:p>
        </p:txBody>
      </p:sp>
      <p:sp>
        <p:nvSpPr>
          <p:cNvPr id="6" name="TextBox 5">
            <a:extLst>
              <a:ext uri="{FF2B5EF4-FFF2-40B4-BE49-F238E27FC236}">
                <a16:creationId xmlns:a16="http://schemas.microsoft.com/office/drawing/2014/main" id="{8F770FBD-7F71-B985-AA78-0D7DCECD69A1}"/>
              </a:ext>
            </a:extLst>
          </p:cNvPr>
          <p:cNvSpPr txBox="1"/>
          <p:nvPr/>
        </p:nvSpPr>
        <p:spPr>
          <a:xfrm>
            <a:off x="2756043" y="3026008"/>
            <a:ext cx="6292920" cy="369332"/>
          </a:xfrm>
          <a:prstGeom prst="rect">
            <a:avLst/>
          </a:prstGeom>
          <a:noFill/>
        </p:spPr>
        <p:txBody>
          <a:bodyPr wrap="square">
            <a:spAutoFit/>
          </a:bodyPr>
          <a:lstStyle/>
          <a:p>
            <a:endParaRPr lang="en-US" dirty="0"/>
          </a:p>
        </p:txBody>
      </p:sp>
      <p:sp>
        <p:nvSpPr>
          <p:cNvPr id="7" name="Rectangle 1">
            <a:extLst>
              <a:ext uri="{FF2B5EF4-FFF2-40B4-BE49-F238E27FC236}">
                <a16:creationId xmlns:a16="http://schemas.microsoft.com/office/drawing/2014/main" id="{7F057030-F0FF-C7A2-9742-FF7FBF6205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651E251B-345C-64A1-0437-233E67E3991B}"/>
              </a:ext>
            </a:extLst>
          </p:cNvPr>
          <p:cNvPicPr>
            <a:picLocks noChangeAspect="1"/>
          </p:cNvPicPr>
          <p:nvPr/>
        </p:nvPicPr>
        <p:blipFill>
          <a:blip r:embed="rId5"/>
          <a:stretch>
            <a:fillRect/>
          </a:stretch>
        </p:blipFill>
        <p:spPr>
          <a:xfrm>
            <a:off x="9122518" y="4821505"/>
            <a:ext cx="2857500" cy="1838325"/>
          </a:xfrm>
          <a:prstGeom prst="rect">
            <a:avLst/>
          </a:prstGeom>
        </p:spPr>
      </p:pic>
      <p:pic>
        <p:nvPicPr>
          <p:cNvPr id="11" name="Picture 10">
            <a:extLst>
              <a:ext uri="{FF2B5EF4-FFF2-40B4-BE49-F238E27FC236}">
                <a16:creationId xmlns:a16="http://schemas.microsoft.com/office/drawing/2014/main" id="{35741287-F06C-43AA-BD13-098917D626EF}"/>
              </a:ext>
            </a:extLst>
          </p:cNvPr>
          <p:cNvPicPr>
            <a:picLocks noChangeAspect="1"/>
          </p:cNvPicPr>
          <p:nvPr/>
        </p:nvPicPr>
        <p:blipFill>
          <a:blip r:embed="rId6"/>
          <a:stretch>
            <a:fillRect/>
          </a:stretch>
        </p:blipFill>
        <p:spPr>
          <a:xfrm>
            <a:off x="113015" y="5732980"/>
            <a:ext cx="4725999" cy="873452"/>
          </a:xfrm>
          <a:prstGeom prst="rect">
            <a:avLst/>
          </a:prstGeom>
        </p:spPr>
      </p:pic>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C3432-37D1-0AEF-9DB5-2CA303DBC815}"/>
              </a:ext>
            </a:extLst>
          </p:cNvPr>
          <p:cNvSpPr>
            <a:spLocks noGrp="1"/>
          </p:cNvSpPr>
          <p:nvPr>
            <p:ph type="title"/>
          </p:nvPr>
        </p:nvSpPr>
        <p:spPr>
          <a:xfrm>
            <a:off x="974179" y="714375"/>
            <a:ext cx="3332955" cy="5076826"/>
          </a:xfrm>
        </p:spPr>
        <p:txBody>
          <a:bodyPr anchor="ctr">
            <a:normAutofit/>
          </a:bodyPr>
          <a:lstStyle/>
          <a:p>
            <a:r>
              <a:rPr lang="en-US" sz="4000" dirty="0"/>
              <a:t>Example  Community</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CC0EB229-566D-B173-20F4-084E6D438545}"/>
              </a:ext>
            </a:extLst>
          </p:cNvPr>
          <p:cNvSpPr>
            <a:spLocks noGrp="1"/>
          </p:cNvSpPr>
          <p:nvPr>
            <p:ph idx="1"/>
          </p:nvPr>
        </p:nvSpPr>
        <p:spPr>
          <a:xfrm>
            <a:off x="4973046" y="714375"/>
            <a:ext cx="6253751" cy="5076825"/>
          </a:xfrm>
        </p:spPr>
        <p:txBody>
          <a:bodyPr>
            <a:normAutofit/>
          </a:bodyPr>
          <a:lstStyle/>
          <a:p>
            <a:pPr>
              <a:lnSpc>
                <a:spcPct val="90000"/>
              </a:lnSpc>
            </a:pPr>
            <a:r>
              <a:rPr lang="en-US" sz="1500"/>
              <a:t>Community-based experiences are experiences or community resources (e.g., after school jobs, community recreational activities, use of community-based organizations) your child may need to prepare him or her to participate in community life.</a:t>
            </a:r>
          </a:p>
          <a:p>
            <a:pPr>
              <a:lnSpc>
                <a:spcPct val="90000"/>
              </a:lnSpc>
            </a:pPr>
            <a:endParaRPr lang="en-US" sz="1500"/>
          </a:p>
          <a:p>
            <a:pPr lvl="1">
              <a:lnSpc>
                <a:spcPct val="90000"/>
              </a:lnSpc>
            </a:pPr>
            <a:r>
              <a:rPr lang="en-US" sz="1500"/>
              <a:t>Volunteer at a hospital or other volunteer site </a:t>
            </a:r>
          </a:p>
          <a:p>
            <a:pPr lvl="1">
              <a:lnSpc>
                <a:spcPct val="90000"/>
              </a:lnSpc>
            </a:pPr>
            <a:r>
              <a:rPr lang="en-US" sz="1500"/>
              <a:t>Obtain and complete an application for a free library card </a:t>
            </a:r>
          </a:p>
          <a:p>
            <a:pPr lvl="1">
              <a:lnSpc>
                <a:spcPct val="90000"/>
              </a:lnSpc>
            </a:pPr>
            <a:r>
              <a:rPr lang="en-US" sz="1500"/>
              <a:t>obtain a driver’s license or ID card </a:t>
            </a:r>
          </a:p>
          <a:p>
            <a:pPr lvl="1">
              <a:lnSpc>
                <a:spcPct val="90000"/>
              </a:lnSpc>
            </a:pPr>
            <a:r>
              <a:rPr lang="en-US" sz="1500"/>
              <a:t>Open a bank account/ABLE Account </a:t>
            </a:r>
          </a:p>
          <a:p>
            <a:pPr lvl="1">
              <a:lnSpc>
                <a:spcPct val="90000"/>
              </a:lnSpc>
            </a:pPr>
            <a:r>
              <a:rPr lang="en-US" sz="1500"/>
              <a:t>Learn about and visit community resources such as the library, post office, and local recreational resources and programs </a:t>
            </a:r>
          </a:p>
          <a:p>
            <a:pPr lvl="1">
              <a:lnSpc>
                <a:spcPct val="90000"/>
              </a:lnSpc>
            </a:pPr>
            <a:r>
              <a:rPr lang="en-US" sz="1500"/>
              <a:t>Demonstrate understanding of how to find and secure housing after graduating high school</a:t>
            </a:r>
          </a:p>
        </p:txBody>
      </p:sp>
    </p:spTree>
    <p:extLst>
      <p:ext uri="{BB962C8B-B14F-4D97-AF65-F5344CB8AC3E}">
        <p14:creationId xmlns:p14="http://schemas.microsoft.com/office/powerpoint/2010/main" val="163419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EB8C-A0AC-C62C-2C96-45BF1FEF6866}"/>
              </a:ext>
            </a:extLst>
          </p:cNvPr>
          <p:cNvSpPr>
            <a:spLocks noGrp="1"/>
          </p:cNvSpPr>
          <p:nvPr>
            <p:ph type="title"/>
          </p:nvPr>
        </p:nvSpPr>
        <p:spPr>
          <a:xfrm>
            <a:off x="974179" y="714375"/>
            <a:ext cx="3332955" cy="5076826"/>
          </a:xfrm>
        </p:spPr>
        <p:txBody>
          <a:bodyPr anchor="ctr">
            <a:normAutofit/>
          </a:bodyPr>
          <a:lstStyle/>
          <a:p>
            <a:r>
              <a:rPr lang="en-US" sz="4000" dirty="0"/>
              <a:t>Example  related services</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F5B2C249-174B-D22F-5702-8B7988682032}"/>
              </a:ext>
            </a:extLst>
          </p:cNvPr>
          <p:cNvSpPr>
            <a:spLocks noGrp="1"/>
          </p:cNvSpPr>
          <p:nvPr>
            <p:ph idx="1"/>
          </p:nvPr>
        </p:nvSpPr>
        <p:spPr>
          <a:xfrm>
            <a:off x="4973046" y="714375"/>
            <a:ext cx="6253751" cy="5076825"/>
          </a:xfrm>
        </p:spPr>
        <p:txBody>
          <a:bodyPr>
            <a:normAutofit/>
          </a:bodyPr>
          <a:lstStyle/>
          <a:p>
            <a:r>
              <a:rPr lang="en-US" dirty="0"/>
              <a:t>Related services are services such as counseling, occupational therapy, physical therapy and/or speech and language therapy that your child may need to work toward their postsecondary goals. </a:t>
            </a:r>
          </a:p>
          <a:p>
            <a:endParaRPr lang="en-US" dirty="0"/>
          </a:p>
          <a:p>
            <a:pPr lvl="1"/>
            <a:r>
              <a:rPr lang="en-US" dirty="0"/>
              <a:t>Speech services to improve expressive communication and generalize communication skills to a variety of settings </a:t>
            </a:r>
          </a:p>
          <a:p>
            <a:pPr lvl="1"/>
            <a:r>
              <a:rPr lang="en-US" dirty="0"/>
              <a:t>Mobility training and orientation to be able to walk from school to home and volunteer site </a:t>
            </a:r>
          </a:p>
          <a:p>
            <a:pPr lvl="1"/>
            <a:r>
              <a:rPr lang="en-US" dirty="0"/>
              <a:t>Physical therapy to assist student in increasing sitting endurance and trunk control</a:t>
            </a:r>
          </a:p>
        </p:txBody>
      </p:sp>
    </p:spTree>
    <p:extLst>
      <p:ext uri="{BB962C8B-B14F-4D97-AF65-F5344CB8AC3E}">
        <p14:creationId xmlns:p14="http://schemas.microsoft.com/office/powerpoint/2010/main" val="161498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9757-B50C-0C07-4AB5-D366B5539430}"/>
              </a:ext>
            </a:extLst>
          </p:cNvPr>
          <p:cNvSpPr>
            <a:spLocks noGrp="1"/>
          </p:cNvSpPr>
          <p:nvPr>
            <p:ph type="title"/>
          </p:nvPr>
        </p:nvSpPr>
        <p:spPr>
          <a:xfrm>
            <a:off x="974179" y="714375"/>
            <a:ext cx="3332955" cy="5076826"/>
          </a:xfrm>
        </p:spPr>
        <p:txBody>
          <a:bodyPr anchor="ctr">
            <a:normAutofit/>
          </a:bodyPr>
          <a:lstStyle/>
          <a:p>
            <a:r>
              <a:rPr lang="en-US" sz="3700" dirty="0"/>
              <a:t>Example  Employment</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68C48383-5732-3BB1-5830-3FB6AA4077A9}"/>
              </a:ext>
            </a:extLst>
          </p:cNvPr>
          <p:cNvSpPr>
            <a:spLocks noGrp="1"/>
          </p:cNvSpPr>
          <p:nvPr>
            <p:ph idx="1"/>
          </p:nvPr>
        </p:nvSpPr>
        <p:spPr>
          <a:xfrm>
            <a:off x="4973046" y="714375"/>
            <a:ext cx="6253751" cy="5076825"/>
          </a:xfrm>
        </p:spPr>
        <p:txBody>
          <a:bodyPr>
            <a:normAutofit/>
          </a:bodyPr>
          <a:lstStyle/>
          <a:p>
            <a:pPr>
              <a:lnSpc>
                <a:spcPct val="90000"/>
              </a:lnSpc>
            </a:pPr>
            <a:r>
              <a:rPr lang="en-US" sz="1700"/>
              <a:t>These include services or activities related to career exploration, skill training, employment, or work-based learning your child might need to achieve postschool plans. </a:t>
            </a:r>
          </a:p>
          <a:p>
            <a:pPr>
              <a:lnSpc>
                <a:spcPct val="90000"/>
              </a:lnSpc>
            </a:pPr>
            <a:endParaRPr lang="en-US" sz="1700"/>
          </a:p>
          <a:p>
            <a:pPr lvl="1">
              <a:lnSpc>
                <a:spcPct val="90000"/>
              </a:lnSpc>
            </a:pPr>
            <a:r>
              <a:rPr lang="en-US" sz="1700"/>
              <a:t>Research jobs in preferred field and requirements for each </a:t>
            </a:r>
          </a:p>
          <a:p>
            <a:pPr lvl="1">
              <a:lnSpc>
                <a:spcPct val="90000"/>
              </a:lnSpc>
            </a:pPr>
            <a:r>
              <a:rPr lang="en-US" sz="1700"/>
              <a:t>Practice completing job applications and interviewing skills </a:t>
            </a:r>
          </a:p>
          <a:p>
            <a:pPr lvl="1">
              <a:lnSpc>
                <a:spcPct val="90000"/>
              </a:lnSpc>
            </a:pPr>
            <a:r>
              <a:rPr lang="en-US" sz="1700"/>
              <a:t>Draft a sample resume and cover letter </a:t>
            </a:r>
          </a:p>
          <a:p>
            <a:pPr lvl="1">
              <a:lnSpc>
                <a:spcPct val="90000"/>
              </a:lnSpc>
            </a:pPr>
            <a:r>
              <a:rPr lang="en-US" sz="1700"/>
              <a:t>Apply for and receive working papers </a:t>
            </a:r>
          </a:p>
          <a:p>
            <a:pPr lvl="1">
              <a:lnSpc>
                <a:spcPct val="90000"/>
              </a:lnSpc>
            </a:pPr>
            <a:r>
              <a:rPr lang="en-US" sz="1700"/>
              <a:t>Learn more about the career center in your neighborhood and what services they offer </a:t>
            </a:r>
          </a:p>
          <a:p>
            <a:pPr lvl="1">
              <a:lnSpc>
                <a:spcPct val="90000"/>
              </a:lnSpc>
            </a:pPr>
            <a:r>
              <a:rPr lang="en-US" sz="1700"/>
              <a:t>Obtain information and visit vocational programs of your choice </a:t>
            </a:r>
          </a:p>
          <a:p>
            <a:pPr lvl="1">
              <a:lnSpc>
                <a:spcPct val="90000"/>
              </a:lnSpc>
            </a:pPr>
            <a:r>
              <a:rPr lang="en-US" sz="1700"/>
              <a:t>Participate in a work-based learning experience</a:t>
            </a:r>
          </a:p>
        </p:txBody>
      </p:sp>
    </p:spTree>
    <p:extLst>
      <p:ext uri="{BB962C8B-B14F-4D97-AF65-F5344CB8AC3E}">
        <p14:creationId xmlns:p14="http://schemas.microsoft.com/office/powerpoint/2010/main" val="163903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F8C2-6B67-AF46-AFDD-152B19EB261B}"/>
              </a:ext>
            </a:extLst>
          </p:cNvPr>
          <p:cNvSpPr>
            <a:spLocks noGrp="1"/>
          </p:cNvSpPr>
          <p:nvPr>
            <p:ph type="title"/>
          </p:nvPr>
        </p:nvSpPr>
        <p:spPr>
          <a:xfrm>
            <a:off x="974179" y="714375"/>
            <a:ext cx="3332955" cy="5076826"/>
          </a:xfrm>
        </p:spPr>
        <p:txBody>
          <a:bodyPr anchor="ctr">
            <a:normAutofit/>
          </a:bodyPr>
          <a:lstStyle/>
          <a:p>
            <a:r>
              <a:rPr lang="en-US" sz="4000" dirty="0"/>
              <a:t>Example  daily living</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F88B0185-E887-41A6-FE01-C402A6C991A1}"/>
              </a:ext>
            </a:extLst>
          </p:cNvPr>
          <p:cNvSpPr>
            <a:spLocks noGrp="1"/>
          </p:cNvSpPr>
          <p:nvPr>
            <p:ph idx="1"/>
          </p:nvPr>
        </p:nvSpPr>
        <p:spPr>
          <a:xfrm>
            <a:off x="4973046" y="714375"/>
            <a:ext cx="6253751" cy="5076825"/>
          </a:xfrm>
        </p:spPr>
        <p:txBody>
          <a:bodyPr>
            <a:normAutofit/>
          </a:bodyPr>
          <a:lstStyle/>
          <a:p>
            <a:r>
              <a:rPr lang="en-US" dirty="0"/>
              <a:t>Services or activities that will assist your child with strengthening daily living skills. Daily living skills can include dressing, hygiene, self-care skills, preparing meals, maintaining a residence, and paying bills. </a:t>
            </a:r>
          </a:p>
          <a:p>
            <a:endParaRPr lang="en-US" dirty="0"/>
          </a:p>
          <a:p>
            <a:pPr lvl="1"/>
            <a:r>
              <a:rPr lang="en-US" dirty="0"/>
              <a:t>Tour various housing options/supported independent living </a:t>
            </a:r>
          </a:p>
          <a:p>
            <a:pPr lvl="1"/>
            <a:r>
              <a:rPr lang="en-US" dirty="0"/>
              <a:t>Manage daily time schedule </a:t>
            </a:r>
          </a:p>
          <a:p>
            <a:pPr lvl="1"/>
            <a:r>
              <a:rPr lang="en-US" dirty="0"/>
              <a:t>Prepare a sample monthly budget for living expenses </a:t>
            </a:r>
          </a:p>
          <a:p>
            <a:pPr lvl="1"/>
            <a:r>
              <a:rPr lang="en-US" dirty="0"/>
              <a:t>Purchase food and prepare a meal </a:t>
            </a:r>
          </a:p>
          <a:p>
            <a:pPr lvl="1"/>
            <a:r>
              <a:rPr lang="en-US" dirty="0"/>
              <a:t>locate a community agency that provides daily living skills training to adults</a:t>
            </a:r>
          </a:p>
        </p:txBody>
      </p:sp>
    </p:spTree>
    <p:extLst>
      <p:ext uri="{BB962C8B-B14F-4D97-AF65-F5344CB8AC3E}">
        <p14:creationId xmlns:p14="http://schemas.microsoft.com/office/powerpoint/2010/main" val="115375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5070-59F4-58AD-BF75-9CEC8A6805AF}"/>
              </a:ext>
            </a:extLst>
          </p:cNvPr>
          <p:cNvSpPr>
            <a:spLocks noGrp="1"/>
          </p:cNvSpPr>
          <p:nvPr>
            <p:ph type="title"/>
          </p:nvPr>
        </p:nvSpPr>
        <p:spPr>
          <a:xfrm>
            <a:off x="8119869" y="643466"/>
            <a:ext cx="3143875" cy="5571065"/>
          </a:xfrm>
        </p:spPr>
        <p:txBody>
          <a:bodyPr anchor="ctr">
            <a:normAutofit/>
          </a:bodyPr>
          <a:lstStyle/>
          <a:p>
            <a:pPr fontAlgn="base"/>
            <a:r>
              <a:rPr lang="en-US" sz="3600" b="1">
                <a:effectLst/>
              </a:rPr>
              <a:t>Who Takes Part In the Transition Planning Process?</a:t>
            </a:r>
            <a:br>
              <a:rPr lang="en-US" sz="3600">
                <a:effectLst/>
              </a:rPr>
            </a:br>
            <a:br>
              <a:rPr lang="en-US" sz="3600"/>
            </a:br>
            <a:endParaRPr lang="en-US" sz="3600"/>
          </a:p>
        </p:txBody>
      </p:sp>
      <p:sp>
        <p:nvSpPr>
          <p:cNvPr id="9" name="Rectangle 8">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 name="Straight Connector 12">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Content Placeholder 2">
            <a:extLst>
              <a:ext uri="{FF2B5EF4-FFF2-40B4-BE49-F238E27FC236}">
                <a16:creationId xmlns:a16="http://schemas.microsoft.com/office/drawing/2014/main" id="{A7CB53E8-DD41-3E4A-1BEA-AD9A2440E73A}"/>
              </a:ext>
            </a:extLst>
          </p:cNvPr>
          <p:cNvGraphicFramePr>
            <a:graphicFrameLocks noGrp="1"/>
          </p:cNvGraphicFramePr>
          <p:nvPr>
            <p:ph idx="1"/>
            <p:extLst>
              <p:ext uri="{D42A27DB-BD31-4B8C-83A1-F6EECF244321}">
                <p14:modId xmlns:p14="http://schemas.microsoft.com/office/powerpoint/2010/main" val="1713492902"/>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4951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22BC-0771-8B8F-6740-636A8EC08D09}"/>
              </a:ext>
            </a:extLst>
          </p:cNvPr>
          <p:cNvSpPr>
            <a:spLocks noGrp="1"/>
          </p:cNvSpPr>
          <p:nvPr>
            <p:ph type="title"/>
          </p:nvPr>
        </p:nvSpPr>
        <p:spPr>
          <a:xfrm>
            <a:off x="643192" y="609600"/>
            <a:ext cx="3643674" cy="1905000"/>
          </a:xfrm>
        </p:spPr>
        <p:txBody>
          <a:bodyPr>
            <a:normAutofit/>
          </a:bodyPr>
          <a:lstStyle/>
          <a:p>
            <a:r>
              <a:rPr lang="en-US" sz="2800" dirty="0"/>
              <a:t>The Value of Student Voice at the IEP Meeting</a:t>
            </a:r>
          </a:p>
        </p:txBody>
      </p:sp>
      <p:sp>
        <p:nvSpPr>
          <p:cNvPr id="3" name="Content Placeholder 2">
            <a:extLst>
              <a:ext uri="{FF2B5EF4-FFF2-40B4-BE49-F238E27FC236}">
                <a16:creationId xmlns:a16="http://schemas.microsoft.com/office/drawing/2014/main" id="{29365AC3-A975-35B9-4F0E-D3293B1B7005}"/>
              </a:ext>
            </a:extLst>
          </p:cNvPr>
          <p:cNvSpPr>
            <a:spLocks noGrp="1"/>
          </p:cNvSpPr>
          <p:nvPr>
            <p:ph idx="1"/>
          </p:nvPr>
        </p:nvSpPr>
        <p:spPr>
          <a:xfrm>
            <a:off x="643192" y="2666999"/>
            <a:ext cx="3643674" cy="3216276"/>
          </a:xfrm>
        </p:spPr>
        <p:txBody>
          <a:bodyPr anchor="t">
            <a:normAutofit/>
          </a:bodyPr>
          <a:lstStyle/>
          <a:p>
            <a:r>
              <a:rPr lang="en-US" sz="1800" dirty="0"/>
              <a:t>help the iep team to understand their disability</a:t>
            </a:r>
          </a:p>
          <a:p>
            <a:r>
              <a:rPr lang="en-US" sz="1800" dirty="0"/>
              <a:t>strengths – Weaknesses – Wants - Needs</a:t>
            </a:r>
          </a:p>
          <a:p>
            <a:r>
              <a:rPr lang="en-US" sz="1800" dirty="0"/>
              <a:t>academic and social/emotional areas </a:t>
            </a:r>
          </a:p>
        </p:txBody>
      </p:sp>
      <p:pic>
        <p:nvPicPr>
          <p:cNvPr id="1026" name="Picture 2" descr="IEP Meeting Frequency: Can Teams Only Meet Annually?">
            <a:extLst>
              <a:ext uri="{FF2B5EF4-FFF2-40B4-BE49-F238E27FC236}">
                <a16:creationId xmlns:a16="http://schemas.microsoft.com/office/drawing/2014/main" id="{6AE820A0-78E1-EAB4-D4B4-6877BEFAFAD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630994" y="969199"/>
            <a:ext cx="6916633" cy="4599560"/>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76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6EDCC-F954-ABF1-59F5-3EDEFCFC17F6}"/>
              </a:ext>
            </a:extLst>
          </p:cNvPr>
          <p:cNvSpPr>
            <a:spLocks noGrp="1"/>
          </p:cNvSpPr>
          <p:nvPr>
            <p:ph type="title"/>
          </p:nvPr>
        </p:nvSpPr>
        <p:spPr>
          <a:xfrm>
            <a:off x="4303643" y="609600"/>
            <a:ext cx="6743767" cy="1905000"/>
          </a:xfrm>
        </p:spPr>
        <p:txBody>
          <a:bodyPr>
            <a:normAutofit/>
          </a:bodyPr>
          <a:lstStyle/>
          <a:p>
            <a:r>
              <a:rPr lang="en-US" b="1" dirty="0"/>
              <a:t>Parent’s Role in Transition</a:t>
            </a:r>
          </a:p>
        </p:txBody>
      </p:sp>
      <p:pic>
        <p:nvPicPr>
          <p:cNvPr id="6" name="Picture 5" descr="Close up image of hands applauding">
            <a:extLst>
              <a:ext uri="{FF2B5EF4-FFF2-40B4-BE49-F238E27FC236}">
                <a16:creationId xmlns:a16="http://schemas.microsoft.com/office/drawing/2014/main" id="{CB1FF4EC-E599-9EDC-E519-121BE9FA5EB2}"/>
              </a:ext>
            </a:extLst>
          </p:cNvPr>
          <p:cNvPicPr>
            <a:picLocks noChangeAspect="1"/>
          </p:cNvPicPr>
          <p:nvPr/>
        </p:nvPicPr>
        <p:blipFill>
          <a:blip r:embed="rId4" cstate="screen">
            <a:extLst>
              <a:ext uri="{28A0092B-C50C-407E-A947-70E740481C1C}">
                <a14:useLocalDpi xmlns:a14="http://schemas.microsoft.com/office/drawing/2010/main"/>
              </a:ext>
            </a:extLst>
          </a:blip>
          <a:srcRect b="-1"/>
          <a:stretch>
            <a:fillRect/>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4" name="Rectangle 1">
            <a:extLst>
              <a:ext uri="{FF2B5EF4-FFF2-40B4-BE49-F238E27FC236}">
                <a16:creationId xmlns:a16="http://schemas.microsoft.com/office/drawing/2014/main" id="{E65AE513-2DF4-6A5E-2687-4297218C3228}"/>
              </a:ext>
            </a:extLst>
          </p:cNvPr>
          <p:cNvSpPr>
            <a:spLocks noGrp="1" noChangeArrowheads="1"/>
          </p:cNvSpPr>
          <p:nvPr>
            <p:ph idx="1"/>
          </p:nvPr>
        </p:nvSpPr>
        <p:spPr bwMode="auto">
          <a:xfrm>
            <a:off x="4303643" y="2666999"/>
            <a:ext cx="7046844" cy="34157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buClrTx/>
              <a:buSzTx/>
              <a:buFontTx/>
              <a:buChar char="•"/>
              <a:tabLst/>
            </a:pPr>
            <a:r>
              <a:rPr kumimoji="0" lang="en-US" altLang="en-US" sz="2400" b="0" i="0" u="none" strike="noStrike" cap="none" normalizeH="0" baseline="0" dirty="0">
                <a:ln>
                  <a:noFill/>
                </a:ln>
                <a:effectLst/>
                <a:latin typeface="Arial" panose="020B0604020202020204" pitchFamily="34" charset="0"/>
              </a:rPr>
              <a:t>Encourage independence at home.</a:t>
            </a:r>
          </a:p>
          <a:p>
            <a:pPr marL="0" marR="0" lvl="0" indent="0" defTabSz="914400" rtl="0" eaLnBrk="0" fontAlgn="base" latinLnBrk="0" hangingPunct="0">
              <a:spcBef>
                <a:spcPct val="0"/>
              </a:spcBef>
              <a:buClrTx/>
              <a:buSzTx/>
              <a:buFontTx/>
              <a:buChar char="•"/>
              <a:tabLst/>
            </a:pPr>
            <a:r>
              <a:rPr kumimoji="0" lang="en-US" altLang="en-US" sz="2400" b="0" i="0" u="none" strike="noStrike" cap="none" normalizeH="0" baseline="0" dirty="0">
                <a:ln>
                  <a:noFill/>
                </a:ln>
                <a:effectLst/>
                <a:latin typeface="Arial" panose="020B0604020202020204" pitchFamily="34" charset="0"/>
              </a:rPr>
              <a:t>Participate actively in IEP meetings.</a:t>
            </a:r>
          </a:p>
          <a:p>
            <a:pPr marL="0" marR="0" lvl="0" indent="0" defTabSz="914400" rtl="0" eaLnBrk="0" fontAlgn="base" latinLnBrk="0" hangingPunct="0">
              <a:spcBef>
                <a:spcPct val="0"/>
              </a:spcBef>
              <a:buClrTx/>
              <a:buSzTx/>
              <a:buFontTx/>
              <a:buChar char="•"/>
              <a:tabLst/>
            </a:pPr>
            <a:r>
              <a:rPr lang="en-US" altLang="en-US" sz="2400" cap="none" dirty="0">
                <a:effectLst/>
                <a:latin typeface="Arial" panose="020B0604020202020204" pitchFamily="34" charset="0"/>
              </a:rPr>
              <a:t>Bring an advocate with you if you want/need to.</a:t>
            </a:r>
            <a:endParaRPr kumimoji="0" lang="en-US" altLang="en-US" sz="24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buClrTx/>
              <a:buSzTx/>
              <a:buFontTx/>
              <a:buChar char="•"/>
              <a:tabLst/>
            </a:pPr>
            <a:r>
              <a:rPr kumimoji="0" lang="en-US" altLang="en-US" sz="2400" b="0" i="0" u="none" strike="noStrike" cap="none" normalizeH="0" baseline="0" dirty="0">
                <a:ln>
                  <a:noFill/>
                </a:ln>
                <a:effectLst/>
                <a:latin typeface="Arial" panose="020B0604020202020204" pitchFamily="34" charset="0"/>
              </a:rPr>
              <a:t>Explore community and vocational opportunities.</a:t>
            </a:r>
          </a:p>
          <a:p>
            <a:pPr marL="0" marR="0" lvl="0" indent="0" defTabSz="914400" rtl="0" eaLnBrk="0" fontAlgn="base" latinLnBrk="0" hangingPunct="0">
              <a:spcBef>
                <a:spcPct val="0"/>
              </a:spcBef>
              <a:buClrTx/>
              <a:buSzTx/>
              <a:buFontTx/>
              <a:buChar char="•"/>
              <a:tabLst/>
            </a:pPr>
            <a:r>
              <a:rPr kumimoji="0" lang="en-US" altLang="en-US" sz="2400" b="0" i="0" u="none" strike="noStrike" cap="none" normalizeH="0" baseline="0" dirty="0">
                <a:ln>
                  <a:noFill/>
                </a:ln>
                <a:effectLst/>
                <a:latin typeface="Arial" panose="020B0604020202020204" pitchFamily="34" charset="0"/>
              </a:rPr>
              <a:t>Connect with advocacy groups and agencies.</a:t>
            </a:r>
          </a:p>
        </p:txBody>
      </p:sp>
    </p:spTree>
    <p:extLst>
      <p:ext uri="{BB962C8B-B14F-4D97-AF65-F5344CB8AC3E}">
        <p14:creationId xmlns:p14="http://schemas.microsoft.com/office/powerpoint/2010/main" val="3051630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4E83A-550E-DB3C-AA03-F37D2A8424D8}"/>
              </a:ext>
            </a:extLst>
          </p:cNvPr>
          <p:cNvSpPr>
            <a:spLocks noGrp="1"/>
          </p:cNvSpPr>
          <p:nvPr>
            <p:ph type="title"/>
          </p:nvPr>
        </p:nvSpPr>
        <p:spPr>
          <a:xfrm>
            <a:off x="4303643" y="609600"/>
            <a:ext cx="6743767" cy="1905000"/>
          </a:xfrm>
        </p:spPr>
        <p:txBody>
          <a:bodyPr>
            <a:normAutofit/>
          </a:bodyPr>
          <a:lstStyle/>
          <a:p>
            <a:r>
              <a:rPr lang="en-US" sz="2200" b="1">
                <a:effectLst/>
              </a:rPr>
              <a:t>Tips to Maximize your Role in Transition</a:t>
            </a:r>
            <a:br>
              <a:rPr lang="en-US" sz="2200" b="1">
                <a:effectLst/>
              </a:rPr>
            </a:br>
            <a:endParaRPr lang="en-US" sz="2200"/>
          </a:p>
        </p:txBody>
      </p:sp>
      <p:pic>
        <p:nvPicPr>
          <p:cNvPr id="5" name="Picture 4" descr="Drawings on colorful paper">
            <a:extLst>
              <a:ext uri="{FF2B5EF4-FFF2-40B4-BE49-F238E27FC236}">
                <a16:creationId xmlns:a16="http://schemas.microsoft.com/office/drawing/2014/main" id="{E3BF7204-EA7A-56D8-DEA1-53C1672841B3}"/>
              </a:ext>
            </a:extLst>
          </p:cNvPr>
          <p:cNvPicPr>
            <a:picLocks noChangeAspect="1"/>
          </p:cNvPicPr>
          <p:nvPr/>
        </p:nvPicPr>
        <p:blipFill>
          <a:blip r:embed="rId4" cstate="screen">
            <a:extLst>
              <a:ext uri="{28A0092B-C50C-407E-A947-70E740481C1C}">
                <a14:useLocalDpi xmlns:a14="http://schemas.microsoft.com/office/drawing/2010/main"/>
              </a:ext>
            </a:extLst>
          </a:blip>
          <a:srcRect b="-1"/>
          <a:stretch>
            <a:fillRect/>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19A4A418-4D53-3B8C-2F38-5693CD282858}"/>
              </a:ext>
            </a:extLst>
          </p:cNvPr>
          <p:cNvSpPr>
            <a:spLocks noGrp="1"/>
          </p:cNvSpPr>
          <p:nvPr>
            <p:ph idx="1"/>
          </p:nvPr>
        </p:nvSpPr>
        <p:spPr>
          <a:xfrm>
            <a:off x="4303643" y="2666999"/>
            <a:ext cx="7046844" cy="3415749"/>
          </a:xfrm>
        </p:spPr>
        <p:txBody>
          <a:bodyPr>
            <a:normAutofit/>
          </a:bodyPr>
          <a:lstStyle/>
          <a:p>
            <a:r>
              <a:rPr lang="en-US" dirty="0">
                <a:effectLst>
                  <a:glow rad="38100">
                    <a:schemeClr val="bg1">
                      <a:lumMod val="50000"/>
                      <a:lumOff val="50000"/>
                      <a:alpha val="20000"/>
                    </a:schemeClr>
                  </a:glow>
                </a:effectLst>
              </a:rPr>
              <a:t>Participate Actively</a:t>
            </a:r>
          </a:p>
          <a:p>
            <a:r>
              <a:rPr lang="en-US" dirty="0">
                <a:effectLst>
                  <a:glow rad="38100">
                    <a:schemeClr val="bg1">
                      <a:lumMod val="50000"/>
                      <a:lumOff val="50000"/>
                      <a:alpha val="20000"/>
                    </a:schemeClr>
                  </a:glow>
                </a:effectLst>
              </a:rPr>
              <a:t>Share unique insights</a:t>
            </a:r>
          </a:p>
          <a:p>
            <a:r>
              <a:rPr lang="en-US" dirty="0">
                <a:effectLst>
                  <a:glow rad="38100">
                    <a:schemeClr val="bg1">
                      <a:lumMod val="50000"/>
                      <a:lumOff val="50000"/>
                      <a:alpha val="20000"/>
                    </a:schemeClr>
                  </a:glow>
                </a:effectLst>
              </a:rPr>
              <a:t>Advocate for your child’s iep goals</a:t>
            </a:r>
          </a:p>
          <a:p>
            <a:r>
              <a:rPr lang="en-US" dirty="0">
                <a:effectLst>
                  <a:glow rad="38100">
                    <a:schemeClr val="bg1">
                      <a:lumMod val="50000"/>
                      <a:lumOff val="50000"/>
                      <a:alpha val="20000"/>
                    </a:schemeClr>
                  </a:glow>
                </a:effectLst>
              </a:rPr>
              <a:t>Monitor your child’s goals, and progress</a:t>
            </a:r>
          </a:p>
          <a:p>
            <a:r>
              <a:rPr lang="en-US" dirty="0">
                <a:effectLst>
                  <a:glow rad="38100">
                    <a:schemeClr val="bg1">
                      <a:lumMod val="50000"/>
                      <a:lumOff val="50000"/>
                      <a:alpha val="20000"/>
                    </a:schemeClr>
                  </a:glow>
                </a:effectLst>
              </a:rPr>
              <a:t>Build self-confidence and self-determination</a:t>
            </a:r>
          </a:p>
          <a:p>
            <a:endParaRPr lang="en-US" dirty="0">
              <a:effectLst>
                <a:glow rad="38100">
                  <a:schemeClr val="bg1">
                    <a:lumMod val="50000"/>
                    <a:lumOff val="50000"/>
                    <a:alpha val="20000"/>
                  </a:schemeClr>
                </a:glow>
              </a:effectLst>
            </a:endParaRPr>
          </a:p>
          <a:p>
            <a:endParaRPr lang="en-US" dirty="0">
              <a:effectLst>
                <a:glow rad="38100">
                  <a:schemeClr val="bg1">
                    <a:lumMod val="50000"/>
                    <a:lumOff val="50000"/>
                    <a:alpha val="20000"/>
                  </a:schemeClr>
                </a:glow>
              </a:effectLst>
            </a:endParaRPr>
          </a:p>
          <a:p>
            <a:endParaRPr lang="en-US" dirty="0">
              <a:effectLst>
                <a:glow rad="38100">
                  <a:schemeClr val="bg1">
                    <a:lumMod val="50000"/>
                    <a:lumOff val="50000"/>
                    <a:alpha val="20000"/>
                  </a:schemeClr>
                </a:glow>
              </a:effectLst>
            </a:endParaRPr>
          </a:p>
        </p:txBody>
      </p:sp>
    </p:spTree>
    <p:extLst>
      <p:ext uri="{BB962C8B-B14F-4D97-AF65-F5344CB8AC3E}">
        <p14:creationId xmlns:p14="http://schemas.microsoft.com/office/powerpoint/2010/main" val="183129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B5628-09E3-60D4-EF6A-7C86ADCFE72C}"/>
              </a:ext>
            </a:extLst>
          </p:cNvPr>
          <p:cNvSpPr>
            <a:spLocks noGrp="1"/>
          </p:cNvSpPr>
          <p:nvPr>
            <p:ph type="title"/>
          </p:nvPr>
        </p:nvSpPr>
        <p:spPr>
          <a:xfrm>
            <a:off x="669851" y="1430179"/>
            <a:ext cx="3029313" cy="3675908"/>
          </a:xfrm>
        </p:spPr>
        <p:txBody>
          <a:bodyPr anchor="ctr">
            <a:normAutofit/>
          </a:bodyPr>
          <a:lstStyle/>
          <a:p>
            <a:r>
              <a:rPr lang="en-US" sz="4000"/>
              <a:t>Teachers' role</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455FD99B-0515-D5FF-2E3C-B828CA0E5A36}"/>
              </a:ext>
            </a:extLst>
          </p:cNvPr>
          <p:cNvGraphicFramePr>
            <a:graphicFrameLocks noGrp="1"/>
          </p:cNvGraphicFramePr>
          <p:nvPr>
            <p:ph idx="1"/>
            <p:extLst>
              <p:ext uri="{D42A27DB-BD31-4B8C-83A1-F6EECF244321}">
                <p14:modId xmlns:p14="http://schemas.microsoft.com/office/powerpoint/2010/main" val="1312184160"/>
              </p:ext>
            </p:extLst>
          </p:nvPr>
        </p:nvGraphicFramePr>
        <p:xfrm>
          <a:off x="4314825" y="352425"/>
          <a:ext cx="7686675" cy="615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6064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3075-A254-E4E7-1A88-BB300406C5CC}"/>
              </a:ext>
            </a:extLst>
          </p:cNvPr>
          <p:cNvSpPr>
            <a:spLocks noGrp="1"/>
          </p:cNvSpPr>
          <p:nvPr>
            <p:ph type="title"/>
          </p:nvPr>
        </p:nvSpPr>
        <p:spPr>
          <a:xfrm>
            <a:off x="669851" y="1430179"/>
            <a:ext cx="3029313" cy="3675908"/>
          </a:xfrm>
        </p:spPr>
        <p:txBody>
          <a:bodyPr anchor="ctr">
            <a:normAutofit/>
          </a:bodyPr>
          <a:lstStyle/>
          <a:p>
            <a:r>
              <a:rPr lang="en-US" sz="3100"/>
              <a:t>School Counselor’s Role:</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30A6A006-909F-67F2-22A7-2BDA674983A8}"/>
              </a:ext>
            </a:extLst>
          </p:cNvPr>
          <p:cNvGraphicFramePr>
            <a:graphicFrameLocks noGrp="1"/>
          </p:cNvGraphicFramePr>
          <p:nvPr>
            <p:ph idx="1"/>
            <p:extLst>
              <p:ext uri="{D42A27DB-BD31-4B8C-83A1-F6EECF244321}">
                <p14:modId xmlns:p14="http://schemas.microsoft.com/office/powerpoint/2010/main" val="3121993021"/>
              </p:ext>
            </p:extLst>
          </p:nvPr>
        </p:nvGraphicFramePr>
        <p:xfrm>
          <a:off x="4200525" y="114299"/>
          <a:ext cx="781050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849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1141413" y="609600"/>
            <a:ext cx="4716462" cy="1905000"/>
          </a:xfrm>
        </p:spPr>
        <p:txBody>
          <a:bodyPr>
            <a:normAutofit/>
          </a:bodyPr>
          <a:lstStyle/>
          <a:p>
            <a:r>
              <a:rPr lang="en-US" b="1" dirty="0"/>
              <a:t>What is Transition?</a:t>
            </a:r>
          </a:p>
        </p:txBody>
      </p:sp>
      <p:sp>
        <p:nvSpPr>
          <p:cNvPr id="64" name="Rectangle 63">
            <a:extLst>
              <a:ext uri="{FF2B5EF4-FFF2-40B4-BE49-F238E27FC236}">
                <a16:creationId xmlns:a16="http://schemas.microsoft.com/office/drawing/2014/main" id="{E7EE51AF-124C-4480-A4EA-7C1E9F8CC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48757540-E5B7-47A6-BD81-8B54DAF68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5061" y="160868"/>
            <a:ext cx="1846073" cy="27788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6C0983F6-1C8E-4D0F-98C9-3667AD6E7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480DF21-DE52-7742-819E-D9D5B4148268}"/>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6256867" y="160867"/>
            <a:ext cx="3767328" cy="3747805"/>
          </a:xfrm>
          <a:custGeom>
            <a:avLst/>
            <a:gdLst>
              <a:gd name="connsiteX0" fmla="*/ 0 w 3767328"/>
              <a:gd name="connsiteY0" fmla="*/ 0 h 3747805"/>
              <a:gd name="connsiteX1" fmla="*/ 3767328 w 3767328"/>
              <a:gd name="connsiteY1" fmla="*/ 0 h 3747805"/>
              <a:gd name="connsiteX2" fmla="*/ 3767328 w 3767328"/>
              <a:gd name="connsiteY2" fmla="*/ 2778856 h 3747805"/>
              <a:gd name="connsiteX3" fmla="*/ 1896721 w 3767328"/>
              <a:gd name="connsiteY3" fmla="*/ 2778856 h 3747805"/>
              <a:gd name="connsiteX4" fmla="*/ 1896721 w 3767328"/>
              <a:gd name="connsiteY4" fmla="*/ 3747805 h 3747805"/>
              <a:gd name="connsiteX5" fmla="*/ 0 w 3767328"/>
              <a:gd name="connsiteY5" fmla="*/ 3747805 h 374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328" h="3747805">
                <a:moveTo>
                  <a:pt x="0" y="0"/>
                </a:moveTo>
                <a:lnTo>
                  <a:pt x="3767328" y="0"/>
                </a:lnTo>
                <a:lnTo>
                  <a:pt x="3767328" y="2778856"/>
                </a:lnTo>
                <a:lnTo>
                  <a:pt x="1896721" y="2778856"/>
                </a:lnTo>
                <a:lnTo>
                  <a:pt x="1896721" y="3747805"/>
                </a:lnTo>
                <a:lnTo>
                  <a:pt x="0" y="3747805"/>
                </a:lnTo>
                <a:close/>
              </a:path>
            </a:pathLst>
          </a:custGeom>
        </p:spPr>
      </p:pic>
      <p:pic>
        <p:nvPicPr>
          <p:cNvPr id="14" name="Picture 13">
            <a:extLst>
              <a:ext uri="{FF2B5EF4-FFF2-40B4-BE49-F238E27FC236}">
                <a16:creationId xmlns:a16="http://schemas.microsoft.com/office/drawing/2014/main" id="{6AC1EBEB-9D74-3E4C-9BDC-668D2D212A5F}"/>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rcRect/>
          <a:stretch/>
        </p:blipFill>
        <p:spPr>
          <a:xfrm>
            <a:off x="10185062" y="160868"/>
            <a:ext cx="1846073" cy="2778854"/>
          </a:xfrm>
          <a:prstGeom prst="rect">
            <a:avLst/>
          </a:prstGeom>
        </p:spPr>
      </p:pic>
      <p:pic>
        <p:nvPicPr>
          <p:cNvPr id="18" name="Picture 17" descr="students raising hands">
            <a:extLst>
              <a:ext uri="{FF2B5EF4-FFF2-40B4-BE49-F238E27FC236}">
                <a16:creationId xmlns:a16="http://schemas.microsoft.com/office/drawing/2014/main" id="{8D11AB9E-363B-C248-9288-085B4151B41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56867" y="4071410"/>
            <a:ext cx="1898121" cy="2644511"/>
          </a:xfrm>
          <a:prstGeom prst="rect">
            <a:avLst/>
          </a:prstGeom>
        </p:spPr>
      </p:pic>
      <p:graphicFrame>
        <p:nvGraphicFramePr>
          <p:cNvPr id="24" name="Content Placeholder 8" descr="Icon SmartArt graphic">
            <a:extLst>
              <a:ext uri="{FF2B5EF4-FFF2-40B4-BE49-F238E27FC236}">
                <a16:creationId xmlns:a16="http://schemas.microsoft.com/office/drawing/2014/main" id="{1E8F1206-26E1-9E44-A1A9-B061CF0EEA5A}"/>
              </a:ext>
            </a:extLst>
          </p:cNvPr>
          <p:cNvGraphicFramePr>
            <a:graphicFrameLocks noGrp="1"/>
          </p:cNvGraphicFramePr>
          <p:nvPr>
            <p:ph idx="1"/>
            <p:extLst>
              <p:ext uri="{D42A27DB-BD31-4B8C-83A1-F6EECF244321}">
                <p14:modId xmlns:p14="http://schemas.microsoft.com/office/powerpoint/2010/main" val="2205133091"/>
              </p:ext>
            </p:extLst>
          </p:nvPr>
        </p:nvGraphicFramePr>
        <p:xfrm>
          <a:off x="1141413" y="2666999"/>
          <a:ext cx="4716462" cy="31242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AutoShape 2" descr="Image result for students with disabilities in high school in the classroom">
            <a:extLst>
              <a:ext uri="{FF2B5EF4-FFF2-40B4-BE49-F238E27FC236}">
                <a16:creationId xmlns:a16="http://schemas.microsoft.com/office/drawing/2014/main" id="{BEDED6AC-59A8-5A83-32CC-F19A15C41B7F}"/>
              </a:ext>
            </a:extLst>
          </p:cNvPr>
          <p:cNvSpPr>
            <a:spLocks noChangeAspect="1" noChangeArrowheads="1"/>
          </p:cNvSpPr>
          <p:nvPr/>
        </p:nvSpPr>
        <p:spPr bwMode="auto">
          <a:xfrm>
            <a:off x="6523404" y="2247729"/>
            <a:ext cx="105996" cy="1059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Children With Disabilities In The Classroom">
            <a:extLst>
              <a:ext uri="{FF2B5EF4-FFF2-40B4-BE49-F238E27FC236}">
                <a16:creationId xmlns:a16="http://schemas.microsoft.com/office/drawing/2014/main" id="{60CC953F-8118-D3AA-557F-56468805A871}"/>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217144" y="3027608"/>
            <a:ext cx="3813991" cy="1983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6F8A6D9-0A5A-8F96-7483-DC0FFE08EB2B}"/>
              </a:ext>
            </a:extLst>
          </p:cNvPr>
          <p:cNvPicPr>
            <a:picLocks noChangeAspect="1"/>
          </p:cNvPicPr>
          <p:nvPr/>
        </p:nvPicPr>
        <p:blipFill>
          <a:blip r:embed="rId15"/>
          <a:srcRect/>
          <a:stretch/>
        </p:blipFill>
        <p:spPr>
          <a:xfrm>
            <a:off x="4311892" y="2666999"/>
            <a:ext cx="3974857" cy="2224088"/>
          </a:xfrm>
          <a:prstGeom prst="rect">
            <a:avLst/>
          </a:prstGeom>
        </p:spPr>
      </p:pic>
      <p:pic>
        <p:nvPicPr>
          <p:cNvPr id="11" name="Picture 10">
            <a:extLst>
              <a:ext uri="{FF2B5EF4-FFF2-40B4-BE49-F238E27FC236}">
                <a16:creationId xmlns:a16="http://schemas.microsoft.com/office/drawing/2014/main" id="{81E18FC3-3A1E-E646-1A8A-D556E10031C0}"/>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8217144" y="5124710"/>
            <a:ext cx="3813990" cy="1685239"/>
          </a:xfrm>
          <a:prstGeom prst="rect">
            <a:avLst/>
          </a:prstGeom>
        </p:spPr>
      </p:pic>
      <p:pic>
        <p:nvPicPr>
          <p:cNvPr id="12" name="Picture 11">
            <a:extLst>
              <a:ext uri="{FF2B5EF4-FFF2-40B4-BE49-F238E27FC236}">
                <a16:creationId xmlns:a16="http://schemas.microsoft.com/office/drawing/2014/main" id="{D08F8F9C-0D1B-5407-2DE0-FCAD955E4F5C}"/>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10194131" y="160867"/>
            <a:ext cx="1837003" cy="2752914"/>
          </a:xfrm>
          <a:prstGeom prst="rect">
            <a:avLst/>
          </a:prstGeom>
        </p:spPr>
      </p:pic>
    </p:spTree>
    <p:extLst>
      <p:ext uri="{BB962C8B-B14F-4D97-AF65-F5344CB8AC3E}">
        <p14:creationId xmlns:p14="http://schemas.microsoft.com/office/powerpoint/2010/main" val="27014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69E3-BF20-B680-99B8-D8AA29A07754}"/>
              </a:ext>
            </a:extLst>
          </p:cNvPr>
          <p:cNvSpPr>
            <a:spLocks noGrp="1"/>
          </p:cNvSpPr>
          <p:nvPr>
            <p:ph type="title"/>
          </p:nvPr>
        </p:nvSpPr>
        <p:spPr>
          <a:xfrm>
            <a:off x="8119869" y="643466"/>
            <a:ext cx="3143875" cy="5571065"/>
          </a:xfrm>
        </p:spPr>
        <p:txBody>
          <a:bodyPr anchor="ctr">
            <a:normAutofit/>
          </a:bodyPr>
          <a:lstStyle/>
          <a:p>
            <a:r>
              <a:rPr lang="en-US" sz="3600"/>
              <a:t>Transition Service Agency (LRS) Role:</a:t>
            </a:r>
          </a:p>
        </p:txBody>
      </p:sp>
      <p:sp>
        <p:nvSpPr>
          <p:cNvPr id="9" name="Rectangle 8">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 name="Straight Connector 12">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Content Placeholder 2">
            <a:extLst>
              <a:ext uri="{FF2B5EF4-FFF2-40B4-BE49-F238E27FC236}">
                <a16:creationId xmlns:a16="http://schemas.microsoft.com/office/drawing/2014/main" id="{9C3246E0-DD3A-2F6B-21A4-ED5B6D56A15F}"/>
              </a:ext>
            </a:extLst>
          </p:cNvPr>
          <p:cNvGraphicFramePr>
            <a:graphicFrameLocks noGrp="1"/>
          </p:cNvGraphicFramePr>
          <p:nvPr>
            <p:ph idx="1"/>
            <p:extLst>
              <p:ext uri="{D42A27DB-BD31-4B8C-83A1-F6EECF244321}">
                <p14:modId xmlns:p14="http://schemas.microsoft.com/office/powerpoint/2010/main" val="2634319358"/>
              </p:ext>
            </p:extLst>
          </p:nvPr>
        </p:nvGraphicFramePr>
        <p:xfrm>
          <a:off x="142874" y="123825"/>
          <a:ext cx="7286625" cy="656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2768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0DA2F2-A105-4C8A-9115-73802E6FC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B5CBDF-A2C6-4862-A096-2D7D9D287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gradFill flip="none" rotWithShape="1">
            <a:gsLst>
              <a:gs pos="10000">
                <a:schemeClr val="bg2">
                  <a:lumMod val="60000"/>
                  <a:lumOff val="40000"/>
                  <a:alpha val="20000"/>
                </a:schemeClr>
              </a:gs>
              <a:gs pos="70000">
                <a:schemeClr val="bg2">
                  <a:alpha val="10000"/>
                </a:schemeClr>
              </a:gs>
              <a:gs pos="0">
                <a:schemeClr val="bg2">
                  <a:lumMod val="40000"/>
                  <a:lumOff val="60000"/>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108F5F-CB59-7E45-42DC-109F7FBFC050}"/>
              </a:ext>
            </a:extLst>
          </p:cNvPr>
          <p:cNvSpPr>
            <a:spLocks noGrp="1"/>
          </p:cNvSpPr>
          <p:nvPr>
            <p:ph idx="1"/>
          </p:nvPr>
        </p:nvSpPr>
        <p:spPr>
          <a:xfrm>
            <a:off x="643467" y="995517"/>
            <a:ext cx="4353751" cy="4795684"/>
          </a:xfrm>
        </p:spPr>
        <p:txBody>
          <a:bodyPr>
            <a:normAutofit/>
          </a:bodyPr>
          <a:lstStyle/>
          <a:p>
            <a:r>
              <a:rPr lang="en-US" sz="1800">
                <a:effectLst/>
              </a:rPr>
              <a:t>Louisiana Rehabilitation Services (LRS) assists persons with disabilities in their desire to obtain, maintain or advance in competitive integrated employment and achieve independence in their communities by providing rehabilitation services and working cooperatively with business and other community resources.</a:t>
            </a:r>
          </a:p>
          <a:p>
            <a:r>
              <a:rPr lang="en-US" sz="1800">
                <a:effectLst/>
              </a:rPr>
              <a:t>Regional offices: </a:t>
            </a:r>
            <a:r>
              <a:rPr lang="en-US" sz="1800">
                <a:hlinkClick r:id="rId3"/>
              </a:rPr>
              <a:t>Louisiana Rehabilitation Services - Regional Offices - Louisiana Works</a:t>
            </a:r>
            <a:endParaRPr lang="en-US" sz="1800"/>
          </a:p>
        </p:txBody>
      </p:sp>
      <p:sp useBgFill="1">
        <p:nvSpPr>
          <p:cNvPr id="16" name="Freeform: Shape 15">
            <a:extLst>
              <a:ext uri="{FF2B5EF4-FFF2-40B4-BE49-F238E27FC236}">
                <a16:creationId xmlns:a16="http://schemas.microsoft.com/office/drawing/2014/main" id="{14C7473D-9E4B-4DB8-9EB0-359033F37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18953" y="0"/>
            <a:ext cx="6873046" cy="6858002"/>
          </a:xfrm>
          <a:custGeom>
            <a:avLst/>
            <a:gdLst>
              <a:gd name="connsiteX0" fmla="*/ 6621081 w 6873046"/>
              <a:gd name="connsiteY0" fmla="*/ 6858002 h 6858002"/>
              <a:gd name="connsiteX1" fmla="*/ 4347889 w 6873046"/>
              <a:gd name="connsiteY1" fmla="*/ 6858002 h 6858002"/>
              <a:gd name="connsiteX2" fmla="*/ 2008047 w 6873046"/>
              <a:gd name="connsiteY2" fmla="*/ 6858002 h 6858002"/>
              <a:gd name="connsiteX3" fmla="*/ 784557 w 6873046"/>
              <a:gd name="connsiteY3" fmla="*/ 6858002 h 6858002"/>
              <a:gd name="connsiteX4" fmla="*/ 784557 w 6873046"/>
              <a:gd name="connsiteY4" fmla="*/ 6858000 h 6858002"/>
              <a:gd name="connsiteX5" fmla="*/ 0 w 6873046"/>
              <a:gd name="connsiteY5" fmla="*/ 6858000 h 6858002"/>
              <a:gd name="connsiteX6" fmla="*/ 0 w 6873046"/>
              <a:gd name="connsiteY6" fmla="*/ 0 h 6858002"/>
              <a:gd name="connsiteX7" fmla="*/ 784557 w 6873046"/>
              <a:gd name="connsiteY7" fmla="*/ 0 h 6858002"/>
              <a:gd name="connsiteX8" fmla="*/ 3070301 w 6873046"/>
              <a:gd name="connsiteY8" fmla="*/ 0 h 6858002"/>
              <a:gd name="connsiteX9" fmla="*/ 4347889 w 6873046"/>
              <a:gd name="connsiteY9" fmla="*/ 0 h 6858002"/>
              <a:gd name="connsiteX10" fmla="*/ 4347889 w 6873046"/>
              <a:gd name="connsiteY10" fmla="*/ 3 h 6858002"/>
              <a:gd name="connsiteX11" fmla="*/ 6626656 w 6873046"/>
              <a:gd name="connsiteY11" fmla="*/ 3 h 6858002"/>
              <a:gd name="connsiteX12" fmla="*/ 6626656 w 6873046"/>
              <a:gd name="connsiteY12" fmla="*/ 4 h 6858002"/>
              <a:gd name="connsiteX13" fmla="*/ 6619903 w 6873046"/>
              <a:gd name="connsiteY13" fmla="*/ 4 h 6858002"/>
              <a:gd name="connsiteX14" fmla="*/ 6625786 w 6873046"/>
              <a:gd name="connsiteY14" fmla="*/ 40466 h 6858002"/>
              <a:gd name="connsiteX15" fmla="*/ 6643100 w 6873046"/>
              <a:gd name="connsiteY15" fmla="*/ 159110 h 6858002"/>
              <a:gd name="connsiteX16" fmla="*/ 6655202 w 6873046"/>
              <a:gd name="connsiteY16" fmla="*/ 245521 h 6858002"/>
              <a:gd name="connsiteX17" fmla="*/ 6667977 w 6873046"/>
              <a:gd name="connsiteY17" fmla="*/ 348391 h 6858002"/>
              <a:gd name="connsiteX18" fmla="*/ 6683273 w 6873046"/>
              <a:gd name="connsiteY18" fmla="*/ 470463 h 6858002"/>
              <a:gd name="connsiteX19" fmla="*/ 6699410 w 6873046"/>
              <a:gd name="connsiteY19" fmla="*/ 605566 h 6858002"/>
              <a:gd name="connsiteX20" fmla="*/ 6716387 w 6873046"/>
              <a:gd name="connsiteY20" fmla="*/ 757813 h 6858002"/>
              <a:gd name="connsiteX21" fmla="*/ 6734372 w 6873046"/>
              <a:gd name="connsiteY21" fmla="*/ 923777 h 6858002"/>
              <a:gd name="connsiteX22" fmla="*/ 6752358 w 6873046"/>
              <a:gd name="connsiteY22" fmla="*/ 1104142 h 6858002"/>
              <a:gd name="connsiteX23" fmla="*/ 6770679 w 6873046"/>
              <a:gd name="connsiteY23" fmla="*/ 1296166 h 6858002"/>
              <a:gd name="connsiteX24" fmla="*/ 6787656 w 6873046"/>
              <a:gd name="connsiteY24" fmla="*/ 1503278 h 6858002"/>
              <a:gd name="connsiteX25" fmla="*/ 6803961 w 6873046"/>
              <a:gd name="connsiteY25" fmla="*/ 1719991 h 6858002"/>
              <a:gd name="connsiteX26" fmla="*/ 6818753 w 6873046"/>
              <a:gd name="connsiteY26" fmla="*/ 1949048 h 6858002"/>
              <a:gd name="connsiteX27" fmla="*/ 6832872 w 6873046"/>
              <a:gd name="connsiteY27" fmla="*/ 2187706 h 6858002"/>
              <a:gd name="connsiteX28" fmla="*/ 6846152 w 6873046"/>
              <a:gd name="connsiteY28" fmla="*/ 2436652 h 6858002"/>
              <a:gd name="connsiteX29" fmla="*/ 6850858 w 6873046"/>
              <a:gd name="connsiteY29" fmla="*/ 2564211 h 6858002"/>
              <a:gd name="connsiteX30" fmla="*/ 6856069 w 6873046"/>
              <a:gd name="connsiteY30" fmla="*/ 2694512 h 6858002"/>
              <a:gd name="connsiteX31" fmla="*/ 6860943 w 6873046"/>
              <a:gd name="connsiteY31" fmla="*/ 2826871 h 6858002"/>
              <a:gd name="connsiteX32" fmla="*/ 6864137 w 6873046"/>
              <a:gd name="connsiteY32" fmla="*/ 2959917 h 6858002"/>
              <a:gd name="connsiteX33" fmla="*/ 6866995 w 6873046"/>
              <a:gd name="connsiteY33" fmla="*/ 3095705 h 6858002"/>
              <a:gd name="connsiteX34" fmla="*/ 6870020 w 6873046"/>
              <a:gd name="connsiteY34" fmla="*/ 3232865 h 6858002"/>
              <a:gd name="connsiteX35" fmla="*/ 6872037 w 6873046"/>
              <a:gd name="connsiteY35" fmla="*/ 3372768 h 6858002"/>
              <a:gd name="connsiteX36" fmla="*/ 6872037 w 6873046"/>
              <a:gd name="connsiteY36" fmla="*/ 3514043 h 6858002"/>
              <a:gd name="connsiteX37" fmla="*/ 6873046 w 6873046"/>
              <a:gd name="connsiteY37" fmla="*/ 3656689 h 6858002"/>
              <a:gd name="connsiteX38" fmla="*/ 6872037 w 6873046"/>
              <a:gd name="connsiteY38" fmla="*/ 3800707 h 6858002"/>
              <a:gd name="connsiteX39" fmla="*/ 6870020 w 6873046"/>
              <a:gd name="connsiteY39" fmla="*/ 3946783 h 6858002"/>
              <a:gd name="connsiteX40" fmla="*/ 6868171 w 6873046"/>
              <a:gd name="connsiteY40" fmla="*/ 4092858 h 6858002"/>
              <a:gd name="connsiteX41" fmla="*/ 6864137 w 6873046"/>
              <a:gd name="connsiteY41" fmla="*/ 4240991 h 6858002"/>
              <a:gd name="connsiteX42" fmla="*/ 6859935 w 6873046"/>
              <a:gd name="connsiteY42" fmla="*/ 4390495 h 6858002"/>
              <a:gd name="connsiteX43" fmla="*/ 6855060 w 6873046"/>
              <a:gd name="connsiteY43" fmla="*/ 4540000 h 6858002"/>
              <a:gd name="connsiteX44" fmla="*/ 6848169 w 6873046"/>
              <a:gd name="connsiteY44" fmla="*/ 4690876 h 6858002"/>
              <a:gd name="connsiteX45" fmla="*/ 6839932 w 6873046"/>
              <a:gd name="connsiteY45" fmla="*/ 4843123 h 6858002"/>
              <a:gd name="connsiteX46" fmla="*/ 6832032 w 6873046"/>
              <a:gd name="connsiteY46" fmla="*/ 4996057 h 6858002"/>
              <a:gd name="connsiteX47" fmla="*/ 6821947 w 6873046"/>
              <a:gd name="connsiteY47" fmla="*/ 5148990 h 6858002"/>
              <a:gd name="connsiteX48" fmla="*/ 6809844 w 6873046"/>
              <a:gd name="connsiteY48" fmla="*/ 5303981 h 6858002"/>
              <a:gd name="connsiteX49" fmla="*/ 6797742 w 6873046"/>
              <a:gd name="connsiteY49" fmla="*/ 5456914 h 6858002"/>
              <a:gd name="connsiteX50" fmla="*/ 6783790 w 6873046"/>
              <a:gd name="connsiteY50" fmla="*/ 5612591 h 6858002"/>
              <a:gd name="connsiteX51" fmla="*/ 6768494 w 6873046"/>
              <a:gd name="connsiteY51" fmla="*/ 5768953 h 6858002"/>
              <a:gd name="connsiteX52" fmla="*/ 6752358 w 6873046"/>
              <a:gd name="connsiteY52" fmla="*/ 5923258 h 6858002"/>
              <a:gd name="connsiteX53" fmla="*/ 6733532 w 6873046"/>
              <a:gd name="connsiteY53" fmla="*/ 6079621 h 6858002"/>
              <a:gd name="connsiteX54" fmla="*/ 6713361 w 6873046"/>
              <a:gd name="connsiteY54" fmla="*/ 6235297 h 6858002"/>
              <a:gd name="connsiteX55" fmla="*/ 6693358 w 6873046"/>
              <a:gd name="connsiteY55" fmla="*/ 6391660 h 6858002"/>
              <a:gd name="connsiteX56" fmla="*/ 6669994 w 6873046"/>
              <a:gd name="connsiteY56" fmla="*/ 6547336 h 6858002"/>
              <a:gd name="connsiteX57" fmla="*/ 6646125 w 6873046"/>
              <a:gd name="connsiteY57" fmla="*/ 670232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873046" h="6858002">
                <a:moveTo>
                  <a:pt x="6621081" y="6858002"/>
                </a:moveTo>
                <a:lnTo>
                  <a:pt x="4347889" y="6858002"/>
                </a:lnTo>
                <a:lnTo>
                  <a:pt x="2008047" y="6858002"/>
                </a:lnTo>
                <a:lnTo>
                  <a:pt x="784557" y="6858002"/>
                </a:lnTo>
                <a:lnTo>
                  <a:pt x="784557" y="6858000"/>
                </a:lnTo>
                <a:lnTo>
                  <a:pt x="0" y="6858000"/>
                </a:lnTo>
                <a:lnTo>
                  <a:pt x="0" y="0"/>
                </a:lnTo>
                <a:lnTo>
                  <a:pt x="784557" y="0"/>
                </a:lnTo>
                <a:lnTo>
                  <a:pt x="3070301" y="0"/>
                </a:lnTo>
                <a:lnTo>
                  <a:pt x="4347889" y="0"/>
                </a:lnTo>
                <a:lnTo>
                  <a:pt x="4347889" y="3"/>
                </a:lnTo>
                <a:lnTo>
                  <a:pt x="6626656" y="3"/>
                </a:lnTo>
                <a:lnTo>
                  <a:pt x="6626656" y="4"/>
                </a:lnTo>
                <a:lnTo>
                  <a:pt x="6619903" y="4"/>
                </a:lnTo>
                <a:lnTo>
                  <a:pt x="6625786" y="40466"/>
                </a:lnTo>
                <a:lnTo>
                  <a:pt x="6643100" y="159110"/>
                </a:lnTo>
                <a:lnTo>
                  <a:pt x="6655202" y="245521"/>
                </a:lnTo>
                <a:lnTo>
                  <a:pt x="6667977" y="348391"/>
                </a:lnTo>
                <a:lnTo>
                  <a:pt x="6683273" y="470463"/>
                </a:lnTo>
                <a:lnTo>
                  <a:pt x="6699410" y="605566"/>
                </a:lnTo>
                <a:lnTo>
                  <a:pt x="6716387" y="757813"/>
                </a:lnTo>
                <a:lnTo>
                  <a:pt x="6734372" y="923777"/>
                </a:lnTo>
                <a:lnTo>
                  <a:pt x="6752358" y="1104142"/>
                </a:lnTo>
                <a:lnTo>
                  <a:pt x="6770679" y="1296166"/>
                </a:lnTo>
                <a:lnTo>
                  <a:pt x="6787656" y="1503278"/>
                </a:lnTo>
                <a:lnTo>
                  <a:pt x="6803961" y="1719991"/>
                </a:lnTo>
                <a:lnTo>
                  <a:pt x="6818753" y="1949048"/>
                </a:lnTo>
                <a:lnTo>
                  <a:pt x="6832872" y="2187706"/>
                </a:lnTo>
                <a:lnTo>
                  <a:pt x="6846152" y="2436652"/>
                </a:lnTo>
                <a:lnTo>
                  <a:pt x="6850858" y="2564211"/>
                </a:lnTo>
                <a:lnTo>
                  <a:pt x="6856069" y="2694512"/>
                </a:lnTo>
                <a:lnTo>
                  <a:pt x="6860943" y="2826871"/>
                </a:lnTo>
                <a:lnTo>
                  <a:pt x="6864137" y="2959917"/>
                </a:lnTo>
                <a:lnTo>
                  <a:pt x="6866995" y="3095705"/>
                </a:lnTo>
                <a:lnTo>
                  <a:pt x="6870020" y="3232865"/>
                </a:lnTo>
                <a:lnTo>
                  <a:pt x="6872037" y="3372768"/>
                </a:lnTo>
                <a:lnTo>
                  <a:pt x="6872037" y="3514043"/>
                </a:lnTo>
                <a:lnTo>
                  <a:pt x="6873046" y="3656689"/>
                </a:lnTo>
                <a:lnTo>
                  <a:pt x="6872037" y="3800707"/>
                </a:lnTo>
                <a:lnTo>
                  <a:pt x="6870020" y="3946783"/>
                </a:lnTo>
                <a:lnTo>
                  <a:pt x="6868171" y="4092858"/>
                </a:lnTo>
                <a:lnTo>
                  <a:pt x="6864137" y="4240991"/>
                </a:lnTo>
                <a:lnTo>
                  <a:pt x="6859935" y="4390495"/>
                </a:lnTo>
                <a:lnTo>
                  <a:pt x="6855060" y="4540000"/>
                </a:lnTo>
                <a:lnTo>
                  <a:pt x="6848169" y="4690876"/>
                </a:lnTo>
                <a:lnTo>
                  <a:pt x="6839932" y="4843123"/>
                </a:lnTo>
                <a:lnTo>
                  <a:pt x="6832032" y="4996057"/>
                </a:lnTo>
                <a:lnTo>
                  <a:pt x="6821947" y="5148990"/>
                </a:lnTo>
                <a:lnTo>
                  <a:pt x="6809844" y="5303981"/>
                </a:lnTo>
                <a:lnTo>
                  <a:pt x="6797742" y="5456914"/>
                </a:lnTo>
                <a:lnTo>
                  <a:pt x="6783790" y="5612591"/>
                </a:lnTo>
                <a:lnTo>
                  <a:pt x="6768494" y="5768953"/>
                </a:lnTo>
                <a:lnTo>
                  <a:pt x="6752358" y="5923258"/>
                </a:lnTo>
                <a:lnTo>
                  <a:pt x="6733532" y="6079621"/>
                </a:lnTo>
                <a:lnTo>
                  <a:pt x="6713361" y="6235297"/>
                </a:lnTo>
                <a:lnTo>
                  <a:pt x="6693358" y="6391660"/>
                </a:lnTo>
                <a:lnTo>
                  <a:pt x="6669994" y="6547336"/>
                </a:lnTo>
                <a:lnTo>
                  <a:pt x="6646125" y="6702327"/>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dir="10800000" algn="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D45A2-FC0C-A883-50E0-D83CAA50EAFE}"/>
              </a:ext>
            </a:extLst>
          </p:cNvPr>
          <p:cNvSpPr>
            <a:spLocks noGrp="1"/>
          </p:cNvSpPr>
          <p:nvPr>
            <p:ph type="title"/>
          </p:nvPr>
        </p:nvSpPr>
        <p:spPr>
          <a:xfrm>
            <a:off x="6322741" y="995517"/>
            <a:ext cx="5207146" cy="4795684"/>
          </a:xfrm>
        </p:spPr>
        <p:txBody>
          <a:bodyPr>
            <a:normAutofit/>
          </a:bodyPr>
          <a:lstStyle/>
          <a:p>
            <a:r>
              <a:rPr lang="en-US" sz="5000"/>
              <a:t>Louisiana Rehabilitation Services</a:t>
            </a:r>
          </a:p>
        </p:txBody>
      </p:sp>
    </p:spTree>
    <p:extLst>
      <p:ext uri="{BB962C8B-B14F-4D97-AF65-F5344CB8AC3E}">
        <p14:creationId xmlns:p14="http://schemas.microsoft.com/office/powerpoint/2010/main" val="4209555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7979-D742-774F-0926-F1EA6CECD4DE}"/>
              </a:ext>
            </a:extLst>
          </p:cNvPr>
          <p:cNvSpPr>
            <a:spLocks noGrp="1"/>
          </p:cNvSpPr>
          <p:nvPr>
            <p:ph type="title"/>
          </p:nvPr>
        </p:nvSpPr>
        <p:spPr>
          <a:xfrm>
            <a:off x="669851" y="1430179"/>
            <a:ext cx="3029313" cy="3675908"/>
          </a:xfrm>
        </p:spPr>
        <p:txBody>
          <a:bodyPr anchor="ctr">
            <a:normAutofit/>
          </a:bodyPr>
          <a:lstStyle/>
          <a:p>
            <a:r>
              <a:rPr lang="en-US" sz="4000"/>
              <a:t>Lrs services</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53C29F13-003D-97F9-C858-CA361F10AE0B}"/>
              </a:ext>
            </a:extLst>
          </p:cNvPr>
          <p:cNvGraphicFramePr>
            <a:graphicFrameLocks noGrp="1"/>
          </p:cNvGraphicFramePr>
          <p:nvPr>
            <p:ph idx="1"/>
            <p:extLst>
              <p:ext uri="{D42A27DB-BD31-4B8C-83A1-F6EECF244321}">
                <p14:modId xmlns:p14="http://schemas.microsoft.com/office/powerpoint/2010/main" val="2976442652"/>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9777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EA8B-B438-B033-6ACF-7DBF1B44C5F7}"/>
              </a:ext>
            </a:extLst>
          </p:cNvPr>
          <p:cNvSpPr>
            <a:spLocks noGrp="1"/>
          </p:cNvSpPr>
          <p:nvPr>
            <p:ph type="title"/>
          </p:nvPr>
        </p:nvSpPr>
        <p:spPr>
          <a:xfrm>
            <a:off x="669851" y="1430179"/>
            <a:ext cx="3029313" cy="3675908"/>
          </a:xfrm>
        </p:spPr>
        <p:txBody>
          <a:bodyPr anchor="ctr">
            <a:normAutofit/>
          </a:bodyPr>
          <a:lstStyle/>
          <a:p>
            <a:pPr>
              <a:lnSpc>
                <a:spcPct val="90000"/>
              </a:lnSpc>
            </a:pPr>
            <a:r>
              <a:rPr lang="en-US" sz="3400" b="1"/>
              <a:t>Pre-Employment Transition Services (Pre-ETS)</a:t>
            </a:r>
          </a:p>
        </p:txBody>
      </p:sp>
      <p:sp>
        <p:nvSpPr>
          <p:cNvPr id="10" name="Rectangle 9">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4" name="Rectangle 13">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6" name="Rectangle 1">
            <a:extLst>
              <a:ext uri="{FF2B5EF4-FFF2-40B4-BE49-F238E27FC236}">
                <a16:creationId xmlns:a16="http://schemas.microsoft.com/office/drawing/2014/main" id="{5EEB2E9B-1334-20F5-D54C-DDBE6E9E2BBA}"/>
              </a:ext>
            </a:extLst>
          </p:cNvPr>
          <p:cNvGraphicFramePr>
            <a:graphicFrameLocks noGrp="1"/>
          </p:cNvGraphicFramePr>
          <p:nvPr>
            <p:ph idx="1"/>
            <p:extLst>
              <p:ext uri="{D42A27DB-BD31-4B8C-83A1-F6EECF244321}">
                <p14:modId xmlns:p14="http://schemas.microsoft.com/office/powerpoint/2010/main" val="1369123953"/>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0933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39B4-CE10-FF8B-A21E-F92308F3E091}"/>
              </a:ext>
            </a:extLst>
          </p:cNvPr>
          <p:cNvSpPr>
            <a:spLocks noGrp="1"/>
          </p:cNvSpPr>
          <p:nvPr>
            <p:ph type="title"/>
          </p:nvPr>
        </p:nvSpPr>
        <p:spPr>
          <a:xfrm>
            <a:off x="6735098" y="609600"/>
            <a:ext cx="4798142" cy="3642851"/>
          </a:xfrm>
        </p:spPr>
        <p:txBody>
          <a:bodyPr vert="horz" lIns="91440" tIns="45720" rIns="91440" bIns="45720" rtlCol="0" anchor="b">
            <a:normAutofit/>
          </a:bodyPr>
          <a:lstStyle/>
          <a:p>
            <a:pPr algn="ctr">
              <a:lnSpc>
                <a:spcPct val="90000"/>
              </a:lnSpc>
            </a:pPr>
            <a:r>
              <a:rPr lang="en-US" sz="41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Priority Considerations Depending on Postsecondary Goals</a:t>
            </a:r>
          </a:p>
        </p:txBody>
      </p:sp>
      <p:pic>
        <p:nvPicPr>
          <p:cNvPr id="6" name="Graphic 5" descr="Bullseye">
            <a:extLst>
              <a:ext uri="{FF2B5EF4-FFF2-40B4-BE49-F238E27FC236}">
                <a16:creationId xmlns:a16="http://schemas.microsoft.com/office/drawing/2014/main" id="{F52AB42C-419E-857B-32D0-6D55177BCB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99" y="701410"/>
            <a:ext cx="5462001" cy="546200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035327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B75B-9D94-957D-B072-929BF6324DB2}"/>
              </a:ext>
            </a:extLst>
          </p:cNvPr>
          <p:cNvSpPr>
            <a:spLocks noGrp="1"/>
          </p:cNvSpPr>
          <p:nvPr>
            <p:ph type="title"/>
          </p:nvPr>
        </p:nvSpPr>
        <p:spPr>
          <a:xfrm>
            <a:off x="643191" y="609600"/>
            <a:ext cx="6573685" cy="1905000"/>
          </a:xfrm>
        </p:spPr>
        <p:txBody>
          <a:bodyPr>
            <a:normAutofit/>
          </a:bodyPr>
          <a:lstStyle/>
          <a:p>
            <a:r>
              <a:rPr lang="en-US" dirty="0"/>
              <a:t>Planning to Attend College</a:t>
            </a:r>
            <a:br>
              <a:rPr lang="en-US" dirty="0"/>
            </a:br>
            <a:endParaRPr lang="en-US" dirty="0"/>
          </a:p>
        </p:txBody>
      </p:sp>
      <p:sp>
        <p:nvSpPr>
          <p:cNvPr id="3" name="Content Placeholder 2">
            <a:extLst>
              <a:ext uri="{FF2B5EF4-FFF2-40B4-BE49-F238E27FC236}">
                <a16:creationId xmlns:a16="http://schemas.microsoft.com/office/drawing/2014/main" id="{8EBFF5C0-6C4A-5BF8-27F9-9F6053E17469}"/>
              </a:ext>
            </a:extLst>
          </p:cNvPr>
          <p:cNvSpPr>
            <a:spLocks noGrp="1"/>
          </p:cNvSpPr>
          <p:nvPr>
            <p:ph idx="1"/>
          </p:nvPr>
        </p:nvSpPr>
        <p:spPr>
          <a:xfrm>
            <a:off x="643192" y="2666999"/>
            <a:ext cx="6573684" cy="3216276"/>
          </a:xfrm>
        </p:spPr>
        <p:txBody>
          <a:bodyPr anchor="t">
            <a:normAutofit/>
          </a:bodyPr>
          <a:lstStyle/>
          <a:p>
            <a:pPr marL="0" indent="0">
              <a:buNone/>
            </a:pPr>
            <a:endParaRPr lang="en-US" dirty="0"/>
          </a:p>
          <a:p>
            <a:r>
              <a:rPr lang="en-US" dirty="0"/>
              <a:t>Ensure all testing accommodations are documented in iep even for act/sat</a:t>
            </a:r>
          </a:p>
          <a:p>
            <a:r>
              <a:rPr lang="en-US" dirty="0"/>
              <a:t>Assist student Research colleges including the supports available for students with disabilities.</a:t>
            </a:r>
          </a:p>
          <a:p>
            <a:r>
              <a:rPr lang="en-US" dirty="0"/>
              <a:t>Assist student Research the college application process and financial aid process.</a:t>
            </a:r>
          </a:p>
          <a:p>
            <a:endParaRPr lang="en-US" dirty="0"/>
          </a:p>
        </p:txBody>
      </p:sp>
      <p:pic>
        <p:nvPicPr>
          <p:cNvPr id="7" name="Graphic 6" descr="Classroom">
            <a:extLst>
              <a:ext uri="{FF2B5EF4-FFF2-40B4-BE49-F238E27FC236}">
                <a16:creationId xmlns:a16="http://schemas.microsoft.com/office/drawing/2014/main" id="{805C7E0F-6585-86AD-7FD8-F9B8D0C202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0839" y="1280585"/>
            <a:ext cx="3976788" cy="397678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2348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EEC9-F245-E72E-C2DE-566257C9FEB0}"/>
              </a:ext>
            </a:extLst>
          </p:cNvPr>
          <p:cNvSpPr>
            <a:spLocks noGrp="1"/>
          </p:cNvSpPr>
          <p:nvPr>
            <p:ph type="title"/>
          </p:nvPr>
        </p:nvSpPr>
        <p:spPr>
          <a:xfrm>
            <a:off x="369888" y="219075"/>
            <a:ext cx="9905998" cy="1905000"/>
          </a:xfrm>
        </p:spPr>
        <p:txBody>
          <a:bodyPr/>
          <a:lstStyle/>
          <a:p>
            <a:r>
              <a:rPr lang="en-US" dirty="0"/>
              <a:t>Planning to Attend Trade School or Enter the Workforce</a:t>
            </a:r>
          </a:p>
        </p:txBody>
      </p:sp>
      <p:sp>
        <p:nvSpPr>
          <p:cNvPr id="3" name="Content Placeholder 2">
            <a:extLst>
              <a:ext uri="{FF2B5EF4-FFF2-40B4-BE49-F238E27FC236}">
                <a16:creationId xmlns:a16="http://schemas.microsoft.com/office/drawing/2014/main" id="{BFA37A08-CDF9-03FD-A5C2-1F5747B1DD30}"/>
              </a:ext>
            </a:extLst>
          </p:cNvPr>
          <p:cNvSpPr>
            <a:spLocks noGrp="1"/>
          </p:cNvSpPr>
          <p:nvPr>
            <p:ph idx="1"/>
          </p:nvPr>
        </p:nvSpPr>
        <p:spPr>
          <a:xfrm>
            <a:off x="531813" y="2381249"/>
            <a:ext cx="10869612" cy="4095751"/>
          </a:xfrm>
        </p:spPr>
        <p:txBody>
          <a:bodyPr/>
          <a:lstStyle/>
          <a:p>
            <a:r>
              <a:rPr lang="en-US" dirty="0"/>
              <a:t>Assist your child Research and then help your child explore IBCs and other high school options aligned to your child’s career goals.</a:t>
            </a:r>
          </a:p>
          <a:p>
            <a:r>
              <a:rPr lang="en-US" dirty="0"/>
              <a:t>Assist your child or reach out to </a:t>
            </a:r>
            <a:r>
              <a:rPr lang="en-US" dirty="0" err="1"/>
              <a:t>lrs</a:t>
            </a:r>
            <a:endParaRPr lang="en-US" dirty="0"/>
          </a:p>
          <a:p>
            <a:r>
              <a:rPr lang="en-US" dirty="0"/>
              <a:t>Help your child explore different types of careers and their requirements.</a:t>
            </a:r>
          </a:p>
          <a:p>
            <a:r>
              <a:rPr lang="en-US" dirty="0"/>
              <a:t>Learn about different kinds of work based learning opportunities that may be available to your child.</a:t>
            </a:r>
          </a:p>
          <a:p>
            <a:r>
              <a:rPr lang="en-US" dirty="0"/>
              <a:t>Explore travel training and/ or independent travel needs as appropriate.</a:t>
            </a:r>
          </a:p>
        </p:txBody>
      </p:sp>
    </p:spTree>
    <p:extLst>
      <p:ext uri="{BB962C8B-B14F-4D97-AF65-F5344CB8AC3E}">
        <p14:creationId xmlns:p14="http://schemas.microsoft.com/office/powerpoint/2010/main" val="534978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3F5B-35EA-99BE-23DF-933CC331E4B0}"/>
              </a:ext>
            </a:extLst>
          </p:cNvPr>
          <p:cNvSpPr>
            <a:spLocks noGrp="1"/>
          </p:cNvSpPr>
          <p:nvPr>
            <p:ph type="title"/>
          </p:nvPr>
        </p:nvSpPr>
        <p:spPr>
          <a:xfrm>
            <a:off x="1141413" y="609600"/>
            <a:ext cx="9905998" cy="1468582"/>
          </a:xfrm>
        </p:spPr>
        <p:txBody>
          <a:bodyPr>
            <a:normAutofit/>
          </a:bodyPr>
          <a:lstStyle/>
          <a:p>
            <a:r>
              <a:rPr lang="en-US" dirty="0"/>
              <a:t>Planning to Attend a Day Program</a:t>
            </a:r>
          </a:p>
        </p:txBody>
      </p:sp>
      <p:graphicFrame>
        <p:nvGraphicFramePr>
          <p:cNvPr id="5" name="Content Placeholder 2">
            <a:extLst>
              <a:ext uri="{FF2B5EF4-FFF2-40B4-BE49-F238E27FC236}">
                <a16:creationId xmlns:a16="http://schemas.microsoft.com/office/drawing/2014/main" id="{325DFE0E-61BD-BEB2-86F2-47100445AE9F}"/>
              </a:ext>
            </a:extLst>
          </p:cNvPr>
          <p:cNvGraphicFramePr>
            <a:graphicFrameLocks noGrp="1"/>
          </p:cNvGraphicFramePr>
          <p:nvPr>
            <p:ph idx="1"/>
            <p:extLst>
              <p:ext uri="{D42A27DB-BD31-4B8C-83A1-F6EECF244321}">
                <p14:modId xmlns:p14="http://schemas.microsoft.com/office/powerpoint/2010/main" val="984269335"/>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257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DBC6-7F96-59EB-3BE1-851E9F99A943}"/>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r>
              <a:rPr lang="en-US" sz="480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Questions?</a:t>
            </a:r>
          </a:p>
        </p:txBody>
      </p:sp>
      <p:pic>
        <p:nvPicPr>
          <p:cNvPr id="6" name="Graphic 5" descr="Question mark">
            <a:extLst>
              <a:ext uri="{FF2B5EF4-FFF2-40B4-BE49-F238E27FC236}">
                <a16:creationId xmlns:a16="http://schemas.microsoft.com/office/drawing/2014/main" id="{66BB9D9D-079F-0B55-EBFE-2A7AC8ACD9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2320" y="640080"/>
            <a:ext cx="3602736" cy="360273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30482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screen">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751012" y="609601"/>
            <a:ext cx="8676222" cy="3200400"/>
          </a:xfrm>
        </p:spPr>
        <p:txBody>
          <a:bodyPr>
            <a:noAutofit/>
          </a:bodyPr>
          <a:lstStyle/>
          <a:p>
            <a:pPr algn="l"/>
            <a:r>
              <a:rPr lang="en-US" sz="11700" b="1" dirty="0"/>
              <a:t>Thank </a:t>
            </a:r>
            <a:br>
              <a:rPr lang="en-US" sz="11700" b="1" dirty="0"/>
            </a:br>
            <a:r>
              <a:rPr lang="en-US" sz="11700" dirty="0">
                <a:solidFill>
                  <a:schemeClr val="tx1"/>
                </a:solidFill>
              </a:rPr>
              <a:t>You</a:t>
            </a: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a:xfrm>
            <a:off x="1751012" y="3886200"/>
            <a:ext cx="8676222" cy="1905000"/>
          </a:xfrm>
        </p:spPr>
        <p:txBody>
          <a:bodyPr>
            <a:normAutofit/>
          </a:bodyPr>
          <a:lstStyle/>
          <a:p>
            <a:pPr algn="l"/>
            <a:r>
              <a:rPr lang="en-US" dirty="0"/>
              <a:t>someone@example.com</a:t>
            </a:r>
          </a:p>
        </p:txBody>
      </p:sp>
    </p:spTree>
    <p:extLst>
      <p:ext uri="{BB962C8B-B14F-4D97-AF65-F5344CB8AC3E}">
        <p14:creationId xmlns:p14="http://schemas.microsoft.com/office/powerpoint/2010/main" val="53806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8119869" y="643466"/>
            <a:ext cx="3143875" cy="5571065"/>
          </a:xfrm>
        </p:spPr>
        <p:txBody>
          <a:bodyPr anchor="ctr">
            <a:normAutofit/>
          </a:bodyPr>
          <a:lstStyle/>
          <a:p>
            <a:r>
              <a:rPr lang="en-US" b="1" dirty="0">
                <a:effectLst/>
              </a:rPr>
              <a:t>When Do Transition Services Start?</a:t>
            </a:r>
            <a:endParaRPr lang="en-US" sz="3600" b="1" dirty="0"/>
          </a:p>
        </p:txBody>
      </p:sp>
      <p:sp>
        <p:nvSpPr>
          <p:cNvPr id="11" name="Rectangle 10">
            <a:extLst>
              <a:ext uri="{FF2B5EF4-FFF2-40B4-BE49-F238E27FC236}">
                <a16:creationId xmlns:a16="http://schemas.microsoft.com/office/drawing/2014/main" id="{8FBC750A-B8E7-49A0-A00A-F72451271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4D0436-4FAC-43D1-9565-515BBE80D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5" name="Straight Connector 14">
            <a:extLst>
              <a:ext uri="{FF2B5EF4-FFF2-40B4-BE49-F238E27FC236}">
                <a16:creationId xmlns:a16="http://schemas.microsoft.com/office/drawing/2014/main" id="{9F82E424-AAF6-43AC-AC56-03BA23E0C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4" name="Content Placeholder 3">
            <a:extLst>
              <a:ext uri="{FF2B5EF4-FFF2-40B4-BE49-F238E27FC236}">
                <a16:creationId xmlns:a16="http://schemas.microsoft.com/office/drawing/2014/main" id="{7EB4ADC8-0666-EB2C-0F3B-9905A4FEBED1}"/>
              </a:ext>
            </a:extLst>
          </p:cNvPr>
          <p:cNvSpPr>
            <a:spLocks noGrp="1"/>
          </p:cNvSpPr>
          <p:nvPr>
            <p:ph idx="1"/>
          </p:nvPr>
        </p:nvSpPr>
        <p:spPr>
          <a:xfrm>
            <a:off x="1004253" y="1697735"/>
            <a:ext cx="5277675" cy="3651505"/>
          </a:xfrm>
        </p:spPr>
        <p:txBody>
          <a:bodyPr>
            <a:normAutofit lnSpcReduction="10000"/>
          </a:bodyPr>
          <a:lstStyle/>
          <a:p>
            <a:r>
              <a:rPr lang="en-US" sz="2800" dirty="0">
                <a:effectLst/>
              </a:rPr>
              <a:t>must start no later than the student’s 16th birthday</a:t>
            </a:r>
          </a:p>
          <a:p>
            <a:r>
              <a:rPr lang="en-US" sz="2800" dirty="0">
                <a:effectLst/>
              </a:rPr>
              <a:t>is up to the student’s IEP team</a:t>
            </a:r>
          </a:p>
          <a:p>
            <a:r>
              <a:rPr lang="en-US" sz="2800" dirty="0">
                <a:effectLst/>
              </a:rPr>
              <a:t>Transition planning takes place as a part of the IEP meeting.</a:t>
            </a:r>
          </a:p>
          <a:p>
            <a:r>
              <a:rPr lang="en-US" sz="2800" dirty="0">
                <a:effectLst/>
              </a:rPr>
              <a:t>Some states begin as early as 14</a:t>
            </a:r>
            <a:endParaRPr lang="en-US" sz="2800" dirty="0"/>
          </a:p>
        </p:txBody>
      </p:sp>
    </p:spTree>
    <p:extLst>
      <p:ext uri="{BB962C8B-B14F-4D97-AF65-F5344CB8AC3E}">
        <p14:creationId xmlns:p14="http://schemas.microsoft.com/office/powerpoint/2010/main" val="141493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96F-B0BE-4E84-A401-8F8438058CAB}"/>
              </a:ext>
            </a:extLst>
          </p:cNvPr>
          <p:cNvSpPr>
            <a:spLocks noGrp="1"/>
          </p:cNvSpPr>
          <p:nvPr>
            <p:ph type="title"/>
          </p:nvPr>
        </p:nvSpPr>
        <p:spPr>
          <a:xfrm>
            <a:off x="3536395" y="201167"/>
            <a:ext cx="8655605" cy="2313433"/>
          </a:xfrm>
        </p:spPr>
        <p:txBody>
          <a:bodyPr>
            <a:normAutofit/>
          </a:bodyPr>
          <a:lstStyle/>
          <a:p>
            <a:pPr algn="ctr"/>
            <a:r>
              <a:rPr lang="en-US" b="1" dirty="0"/>
              <a:t>Why Transition Services Matter</a:t>
            </a:r>
            <a:endParaRPr lang="en-US" b="1" dirty="0">
              <a:solidFill>
                <a:schemeClr val="tx1"/>
              </a:solidFill>
            </a:endParaRPr>
          </a:p>
        </p:txBody>
      </p:sp>
      <p:graphicFrame>
        <p:nvGraphicFramePr>
          <p:cNvPr id="5" name="Content Placeholder 2" descr="Icon SmartArt graphic">
            <a:extLst>
              <a:ext uri="{FF2B5EF4-FFF2-40B4-BE49-F238E27FC236}">
                <a16:creationId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499224214"/>
              </p:ext>
            </p:extLst>
          </p:nvPr>
        </p:nvGraphicFramePr>
        <p:xfrm>
          <a:off x="3646312" y="2666999"/>
          <a:ext cx="8545688" cy="3806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Celebrating graduation day">
            <a:extLst>
              <a:ext uri="{FF2B5EF4-FFF2-40B4-BE49-F238E27FC236}">
                <a16:creationId xmlns:a16="http://schemas.microsoft.com/office/drawing/2014/main" id="{78F172A8-6231-D14E-A13D-8613F2AEAD88}"/>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292796" y="1110437"/>
            <a:ext cx="3353515" cy="2236850"/>
          </a:xfrm>
          <a:prstGeom prst="rect">
            <a:avLst/>
          </a:prstGeom>
          <a:ln w="38100">
            <a:noFill/>
          </a:ln>
          <a:effectLst/>
        </p:spPr>
      </p:pic>
      <p:pic>
        <p:nvPicPr>
          <p:cNvPr id="4" name="Picture 3" descr="Teacher helping students in classroom">
            <a:extLst>
              <a:ext uri="{FF2B5EF4-FFF2-40B4-BE49-F238E27FC236}">
                <a16:creationId xmlns:a16="http://schemas.microsoft.com/office/drawing/2014/main" id="{5D8F1927-EC97-404E-90EF-533BB92836CD}"/>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292797" y="3792781"/>
            <a:ext cx="3353515" cy="2235676"/>
          </a:xfrm>
          <a:prstGeom prst="rect">
            <a:avLst/>
          </a:prstGeom>
          <a:ln w="38100">
            <a:noFill/>
          </a:ln>
          <a:effectLst/>
        </p:spPr>
      </p:pic>
    </p:spTree>
    <p:extLst>
      <p:ext uri="{BB962C8B-B14F-4D97-AF65-F5344CB8AC3E}">
        <p14:creationId xmlns:p14="http://schemas.microsoft.com/office/powerpoint/2010/main" val="270681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87EB0-10C8-76B1-EF14-87C4C1220EB2}"/>
              </a:ext>
            </a:extLst>
          </p:cNvPr>
          <p:cNvSpPr>
            <a:spLocks noGrp="1"/>
          </p:cNvSpPr>
          <p:nvPr>
            <p:ph type="title"/>
          </p:nvPr>
        </p:nvSpPr>
        <p:spPr>
          <a:xfrm>
            <a:off x="364173" y="402337"/>
            <a:ext cx="9905998" cy="1905000"/>
          </a:xfrm>
        </p:spPr>
        <p:txBody>
          <a:bodyPr/>
          <a:lstStyle/>
          <a:p>
            <a:r>
              <a:rPr lang="en-US" b="1" dirty="0"/>
              <a:t>Transition Planning</a:t>
            </a:r>
          </a:p>
        </p:txBody>
      </p:sp>
      <p:sp>
        <p:nvSpPr>
          <p:cNvPr id="3" name="Content Placeholder 2">
            <a:extLst>
              <a:ext uri="{FF2B5EF4-FFF2-40B4-BE49-F238E27FC236}">
                <a16:creationId xmlns:a16="http://schemas.microsoft.com/office/drawing/2014/main" id="{830F4ABF-C5C3-71A4-7663-7D15E0EEAAAD}"/>
              </a:ext>
            </a:extLst>
          </p:cNvPr>
          <p:cNvSpPr>
            <a:spLocks noGrp="1"/>
          </p:cNvSpPr>
          <p:nvPr>
            <p:ph idx="1"/>
          </p:nvPr>
        </p:nvSpPr>
        <p:spPr>
          <a:xfrm>
            <a:off x="438912" y="2039112"/>
            <a:ext cx="10608499" cy="4416551"/>
          </a:xfrm>
        </p:spPr>
        <p:txBody>
          <a:bodyPr>
            <a:noAutofit/>
          </a:bodyPr>
          <a:lstStyle/>
          <a:p>
            <a:pPr marL="0" indent="0">
              <a:buNone/>
            </a:pPr>
            <a:r>
              <a:rPr lang="en-US" sz="2400" dirty="0"/>
              <a:t>Begins with the </a:t>
            </a:r>
            <a:r>
              <a:rPr lang="en-US" sz="2400" b="1" dirty="0"/>
              <a:t>Individualized Education Program at age 16 (if not sooner)</a:t>
            </a:r>
          </a:p>
          <a:p>
            <a:pPr marL="0" indent="0">
              <a:buNone/>
            </a:pPr>
            <a:r>
              <a:rPr lang="en-US" sz="2400" dirty="0"/>
              <a:t>● Postsecondary education</a:t>
            </a:r>
          </a:p>
          <a:p>
            <a:pPr marL="0" indent="0">
              <a:buNone/>
            </a:pPr>
            <a:r>
              <a:rPr lang="en-US" sz="2400" dirty="0"/>
              <a:t>● Vocational education </a:t>
            </a:r>
          </a:p>
          <a:p>
            <a:pPr marL="0" indent="0">
              <a:buNone/>
            </a:pPr>
            <a:r>
              <a:rPr lang="en-US" sz="2400" dirty="0"/>
              <a:t>● Integrated employment (including supported employment) </a:t>
            </a:r>
          </a:p>
          <a:p>
            <a:pPr marL="0" indent="0">
              <a:buNone/>
            </a:pPr>
            <a:r>
              <a:rPr lang="en-US" sz="2400" dirty="0"/>
              <a:t>● Continuing and adult education </a:t>
            </a:r>
          </a:p>
          <a:p>
            <a:pPr marL="0" indent="0">
              <a:buNone/>
            </a:pPr>
            <a:r>
              <a:rPr lang="en-US" sz="2400" dirty="0"/>
              <a:t>● Adult services </a:t>
            </a:r>
          </a:p>
          <a:p>
            <a:pPr marL="0" indent="0">
              <a:buNone/>
            </a:pPr>
            <a:r>
              <a:rPr lang="en-US" sz="2400" dirty="0"/>
              <a:t>● Independent living </a:t>
            </a:r>
          </a:p>
          <a:p>
            <a:pPr marL="0" indent="0">
              <a:buNone/>
            </a:pPr>
            <a:r>
              <a:rPr lang="en-US" sz="2400" dirty="0"/>
              <a:t>● Community participation </a:t>
            </a:r>
          </a:p>
        </p:txBody>
      </p:sp>
    </p:spTree>
    <p:extLst>
      <p:ext uri="{BB962C8B-B14F-4D97-AF65-F5344CB8AC3E}">
        <p14:creationId xmlns:p14="http://schemas.microsoft.com/office/powerpoint/2010/main" val="402620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5B0C-63D1-900B-AD33-D06D58CFAAAA}"/>
              </a:ext>
            </a:extLst>
          </p:cNvPr>
          <p:cNvSpPr>
            <a:spLocks noGrp="1"/>
          </p:cNvSpPr>
          <p:nvPr>
            <p:ph type="title"/>
          </p:nvPr>
        </p:nvSpPr>
        <p:spPr>
          <a:xfrm>
            <a:off x="1141413" y="609600"/>
            <a:ext cx="9905998" cy="1468582"/>
          </a:xfrm>
        </p:spPr>
        <p:txBody>
          <a:bodyPr>
            <a:normAutofit/>
          </a:bodyPr>
          <a:lstStyle/>
          <a:p>
            <a:r>
              <a:rPr lang="en-US" b="1" dirty="0">
                <a:effectLst/>
              </a:rPr>
              <a:t>What Does Transition Planning Include?</a:t>
            </a:r>
            <a:endParaRPr lang="en-US" dirty="0"/>
          </a:p>
        </p:txBody>
      </p:sp>
      <p:graphicFrame>
        <p:nvGraphicFramePr>
          <p:cNvPr id="5" name="Content Placeholder 2">
            <a:extLst>
              <a:ext uri="{FF2B5EF4-FFF2-40B4-BE49-F238E27FC236}">
                <a16:creationId xmlns:a16="http://schemas.microsoft.com/office/drawing/2014/main" id="{8C2F213D-BA09-5AAD-3936-1D8EA1CCAA29}"/>
              </a:ext>
            </a:extLst>
          </p:cNvPr>
          <p:cNvGraphicFramePr>
            <a:graphicFrameLocks noGrp="1"/>
          </p:cNvGraphicFramePr>
          <p:nvPr>
            <p:ph idx="1"/>
            <p:extLst>
              <p:ext uri="{D42A27DB-BD31-4B8C-83A1-F6EECF244321}">
                <p14:modId xmlns:p14="http://schemas.microsoft.com/office/powerpoint/2010/main" val="960004806"/>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963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1294-35B4-D5B5-B60F-378B8C5977DB}"/>
              </a:ext>
            </a:extLst>
          </p:cNvPr>
          <p:cNvSpPr>
            <a:spLocks noGrp="1"/>
          </p:cNvSpPr>
          <p:nvPr>
            <p:ph type="title"/>
          </p:nvPr>
        </p:nvSpPr>
        <p:spPr>
          <a:xfrm>
            <a:off x="669851" y="1430179"/>
            <a:ext cx="3029313" cy="3675908"/>
          </a:xfrm>
        </p:spPr>
        <p:txBody>
          <a:bodyPr anchor="ctr">
            <a:normAutofit/>
          </a:bodyPr>
          <a:lstStyle/>
          <a:p>
            <a:r>
              <a:rPr lang="en-US" sz="3100" b="1"/>
              <a:t>Key Components of Transition Services in Louisiana: </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57E7064E-ECC6-DC3A-4E3D-F8FE4BB2CDFB}"/>
              </a:ext>
            </a:extLst>
          </p:cNvPr>
          <p:cNvGraphicFramePr>
            <a:graphicFrameLocks noGrp="1"/>
          </p:cNvGraphicFramePr>
          <p:nvPr>
            <p:ph idx="1"/>
            <p:extLst>
              <p:ext uri="{D42A27DB-BD31-4B8C-83A1-F6EECF244321}">
                <p14:modId xmlns:p14="http://schemas.microsoft.com/office/powerpoint/2010/main" val="1386396541"/>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018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CFA5F4-1A8E-48F5-9209-7F24485B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074621-AE44-40C4-8323-DF5185BC9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530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74441-2EF5-2319-6B43-00100406600E}"/>
              </a:ext>
            </a:extLst>
          </p:cNvPr>
          <p:cNvSpPr>
            <a:spLocks noGrp="1"/>
          </p:cNvSpPr>
          <p:nvPr>
            <p:ph type="title"/>
          </p:nvPr>
        </p:nvSpPr>
        <p:spPr>
          <a:xfrm>
            <a:off x="1141413" y="643467"/>
            <a:ext cx="7696199" cy="1079989"/>
          </a:xfrm>
        </p:spPr>
        <p:txBody>
          <a:bodyPr>
            <a:normAutofit/>
          </a:bodyPr>
          <a:lstStyle/>
          <a:p>
            <a:r>
              <a:rPr lang="en-US" sz="3600"/>
              <a:t>Transition Activities</a:t>
            </a:r>
          </a:p>
        </p:txBody>
      </p:sp>
      <p:sp>
        <p:nvSpPr>
          <p:cNvPr id="3" name="Content Placeholder 2">
            <a:extLst>
              <a:ext uri="{FF2B5EF4-FFF2-40B4-BE49-F238E27FC236}">
                <a16:creationId xmlns:a16="http://schemas.microsoft.com/office/drawing/2014/main" id="{31B165DC-38B1-F7B1-13CE-955C567C8603}"/>
              </a:ext>
            </a:extLst>
          </p:cNvPr>
          <p:cNvSpPr>
            <a:spLocks noGrp="1"/>
          </p:cNvSpPr>
          <p:nvPr>
            <p:ph idx="1"/>
          </p:nvPr>
        </p:nvSpPr>
        <p:spPr>
          <a:xfrm>
            <a:off x="1141413" y="2374795"/>
            <a:ext cx="7696199" cy="3416406"/>
          </a:xfrm>
        </p:spPr>
        <p:txBody>
          <a:bodyPr>
            <a:normAutofit/>
          </a:bodyPr>
          <a:lstStyle/>
          <a:p>
            <a:r>
              <a:rPr lang="en-US" dirty="0"/>
              <a:t>These activities and services are based on your child’s:</a:t>
            </a:r>
          </a:p>
          <a:p>
            <a:pPr lvl="1"/>
            <a:r>
              <a:rPr lang="en-US" dirty="0"/>
              <a:t> individual needs, </a:t>
            </a:r>
          </a:p>
          <a:p>
            <a:pPr lvl="1"/>
            <a:r>
              <a:rPr lang="en-US" dirty="0"/>
              <a:t>strengths, </a:t>
            </a:r>
          </a:p>
          <a:p>
            <a:pPr lvl="1"/>
            <a:r>
              <a:rPr lang="en-US" dirty="0"/>
              <a:t>preferences, </a:t>
            </a:r>
          </a:p>
          <a:p>
            <a:pPr lvl="1"/>
            <a:r>
              <a:rPr lang="en-US" dirty="0"/>
              <a:t>interests </a:t>
            </a:r>
          </a:p>
        </p:txBody>
      </p:sp>
    </p:spTree>
    <p:extLst>
      <p:ext uri="{BB962C8B-B14F-4D97-AF65-F5344CB8AC3E}">
        <p14:creationId xmlns:p14="http://schemas.microsoft.com/office/powerpoint/2010/main" val="33696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AECD-4892-0050-EE0D-EEA74FA7E884}"/>
              </a:ext>
            </a:extLst>
          </p:cNvPr>
          <p:cNvSpPr>
            <a:spLocks noGrp="1"/>
          </p:cNvSpPr>
          <p:nvPr>
            <p:ph type="title"/>
          </p:nvPr>
        </p:nvSpPr>
        <p:spPr>
          <a:xfrm>
            <a:off x="974179" y="714375"/>
            <a:ext cx="3332955" cy="5076826"/>
          </a:xfrm>
        </p:spPr>
        <p:txBody>
          <a:bodyPr anchor="ctr">
            <a:normAutofit/>
          </a:bodyPr>
          <a:lstStyle/>
          <a:p>
            <a:r>
              <a:rPr lang="en-US" sz="3700" dirty="0"/>
              <a:t>Example  Instruction</a:t>
            </a:r>
          </a:p>
        </p:txBody>
      </p:sp>
      <p:sp>
        <p:nvSpPr>
          <p:cNvPr id="8" name="Rectangle 7">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DA742640-D540-5919-5F42-67E4FF47BDCE}"/>
              </a:ext>
            </a:extLst>
          </p:cNvPr>
          <p:cNvSpPr>
            <a:spLocks noGrp="1"/>
          </p:cNvSpPr>
          <p:nvPr>
            <p:ph idx="1"/>
          </p:nvPr>
        </p:nvSpPr>
        <p:spPr>
          <a:xfrm>
            <a:off x="4973046" y="714375"/>
            <a:ext cx="6253751" cy="5076825"/>
          </a:xfrm>
        </p:spPr>
        <p:txBody>
          <a:bodyPr>
            <a:normAutofit/>
          </a:bodyPr>
          <a:lstStyle/>
          <a:p>
            <a:r>
              <a:rPr lang="en-US" sz="1700"/>
              <a:t>Instruction includes courses, skill training, and/or further educational experiences your child may need in order to achieve post-school plans.</a:t>
            </a:r>
          </a:p>
          <a:p>
            <a:endParaRPr lang="en-US" sz="1700"/>
          </a:p>
          <a:p>
            <a:pPr lvl="1"/>
            <a:r>
              <a:rPr lang="en-US" sz="1700"/>
              <a:t>Attend study skills classes to learn how to maintain a timeline for assignments and to practice using organizational strategies </a:t>
            </a:r>
          </a:p>
          <a:p>
            <a:pPr lvl="1"/>
            <a:r>
              <a:rPr lang="en-US" sz="1700"/>
              <a:t>Meet regularly with high school guidance counselor to complete necessary paperwork for college admissions</a:t>
            </a:r>
          </a:p>
          <a:p>
            <a:pPr lvl="1"/>
            <a:r>
              <a:rPr lang="en-US" sz="1700"/>
              <a:t>Collect information about academic requirements for community college career programs </a:t>
            </a:r>
          </a:p>
          <a:p>
            <a:pPr lvl="1"/>
            <a:r>
              <a:rPr lang="en-US" sz="1700"/>
              <a:t>Enroll in an independent living course to continue practicing self-care skills ■■ Continue travel training to learn transportation routes from work and school</a:t>
            </a:r>
          </a:p>
        </p:txBody>
      </p:sp>
    </p:spTree>
    <p:extLst>
      <p:ext uri="{BB962C8B-B14F-4D97-AF65-F5344CB8AC3E}">
        <p14:creationId xmlns:p14="http://schemas.microsoft.com/office/powerpoint/2010/main" val="3707124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2.xml><?xml version="1.0" encoding="utf-8"?>
<ds:datastoreItem xmlns:ds="http://schemas.openxmlformats.org/officeDocument/2006/customXml" ds:itemID="{311B8520-39D0-4E39-88E2-3CE8E9A6E44A}">
  <ds:schemaRefs>
    <ds:schemaRef ds:uri="http://www.w3.org/XML/1998/namespace"/>
    <ds:schemaRef ds:uri="http://schemas.microsoft.com/office/2006/metadata/properties"/>
    <ds:schemaRef ds:uri="http://purl.org/dc/dcmitype/"/>
    <ds:schemaRef ds:uri="http://purl.org/dc/terms/"/>
    <ds:schemaRef ds:uri="http://schemas.microsoft.com/office/2006/documentManagement/types"/>
    <ds:schemaRef ds:uri="71af3243-3dd4-4a8d-8c0d-dd76da1f02a5"/>
    <ds:schemaRef ds:uri="http://purl.org/dc/elements/1.1/"/>
    <ds:schemaRef ds:uri="http://schemas.microsoft.com/office/infopath/2007/PartnerControls"/>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6A89A57F-CF3F-47C6-90BB-70331E72B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 design</Template>
  <TotalTime>41745</TotalTime>
  <Words>3553</Words>
  <Application>Microsoft Office PowerPoint</Application>
  <PresentationFormat>Widescreen</PresentationFormat>
  <Paragraphs>240</Paragraphs>
  <Slides>29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Century Gothic</vt:lpstr>
      <vt:lpstr>Mesh</vt:lpstr>
      <vt:lpstr>Transition Planning &amp; Transition Services in Louisiana</vt:lpstr>
      <vt:lpstr>What is Transition?</vt:lpstr>
      <vt:lpstr>When Do Transition Services Start?</vt:lpstr>
      <vt:lpstr>Why Transition Services Matter</vt:lpstr>
      <vt:lpstr>Transition Planning</vt:lpstr>
      <vt:lpstr>What Does Transition Planning Include?</vt:lpstr>
      <vt:lpstr>Key Components of Transition Services in Louisiana: </vt:lpstr>
      <vt:lpstr>Transition Activities</vt:lpstr>
      <vt:lpstr>Example  Instruction</vt:lpstr>
      <vt:lpstr>Example  Community</vt:lpstr>
      <vt:lpstr>Example  related services</vt:lpstr>
      <vt:lpstr>Example  Employment</vt:lpstr>
      <vt:lpstr>Example  daily living</vt:lpstr>
      <vt:lpstr>Who Takes Part In the Transition Planning Process?  </vt:lpstr>
      <vt:lpstr>The Value of Student Voice at the IEP Meeting</vt:lpstr>
      <vt:lpstr>Parent’s Role in Transition</vt:lpstr>
      <vt:lpstr>Tips to Maximize your Role in Transition </vt:lpstr>
      <vt:lpstr>Teachers' role</vt:lpstr>
      <vt:lpstr>School Counselor’s Role:</vt:lpstr>
      <vt:lpstr>Transition Service Agency (LRS) Role:</vt:lpstr>
      <vt:lpstr>Louisiana Rehabilitation Services</vt:lpstr>
      <vt:lpstr>Lrs services</vt:lpstr>
      <vt:lpstr>Pre-Employment Transition Services (Pre-ETS)</vt:lpstr>
      <vt:lpstr>Priority Considerations Depending on Postsecondary Goals</vt:lpstr>
      <vt:lpstr>Planning to Attend College </vt:lpstr>
      <vt:lpstr>Planning to Attend Trade School or Enter the Workforce</vt:lpstr>
      <vt:lpstr>Planning to Attend a Day Program</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Ashley McReynolds</dc:creator>
  <cp:lastModifiedBy>Spas</cp:lastModifiedBy>
  <cp:revision>8</cp:revision>
  <dcterms:created xsi:type="dcterms:W3CDTF">2025-12-08T15:56:14Z</dcterms:created>
  <dcterms:modified xsi:type="dcterms:W3CDTF">2026-02-26T17:04:52Z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