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15" r:id="rId4"/>
  </p:sldMasterIdLst>
  <p:notesMasterIdLst>
    <p:notesMasterId r:id="rId42"/>
  </p:notesMasterIdLst>
  <p:handoutMasterIdLst>
    <p:handoutMasterId r:id="rId43"/>
  </p:handoutMasterIdLst>
  <p:sldIdLst>
    <p:sldId id="315" r:id="rId5"/>
    <p:sldId id="266" r:id="rId6"/>
    <p:sldId id="302" r:id="rId7"/>
    <p:sldId id="317" r:id="rId8"/>
    <p:sldId id="318" r:id="rId9"/>
    <p:sldId id="319" r:id="rId10"/>
    <p:sldId id="320" r:id="rId11"/>
    <p:sldId id="324" r:id="rId12"/>
    <p:sldId id="321" r:id="rId13"/>
    <p:sldId id="314" r:id="rId14"/>
    <p:sldId id="271" r:id="rId15"/>
    <p:sldId id="326" r:id="rId16"/>
    <p:sldId id="350" r:id="rId17"/>
    <p:sldId id="325" r:id="rId18"/>
    <p:sldId id="340" r:id="rId19"/>
    <p:sldId id="342" r:id="rId20"/>
    <p:sldId id="329" r:id="rId21"/>
    <p:sldId id="330" r:id="rId22"/>
    <p:sldId id="331" r:id="rId23"/>
    <p:sldId id="338" r:id="rId24"/>
    <p:sldId id="332" r:id="rId25"/>
    <p:sldId id="334" r:id="rId26"/>
    <p:sldId id="335" r:id="rId27"/>
    <p:sldId id="336" r:id="rId28"/>
    <p:sldId id="341" r:id="rId29"/>
    <p:sldId id="337" r:id="rId30"/>
    <p:sldId id="343" r:id="rId31"/>
    <p:sldId id="345" r:id="rId32"/>
    <p:sldId id="344" r:id="rId33"/>
    <p:sldId id="346" r:id="rId34"/>
    <p:sldId id="347" r:id="rId35"/>
    <p:sldId id="348" r:id="rId36"/>
    <p:sldId id="353" r:id="rId37"/>
    <p:sldId id="349" r:id="rId38"/>
    <p:sldId id="352" r:id="rId39"/>
    <p:sldId id="354" r:id="rId40"/>
    <p:sldId id="355"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5AA1BD55-57CD-466E-0725-B6CBA11E0D12}" name="Lauren Weldy (ALLEGIS GROUP SERVICES)" initials="LW" userId="S::v-lweldy@microsoft.com::07a2285c-a352-4b96-8658-ecc34365c15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DEB"/>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8A107856-5554-42FB-B03E-39F5DBC370B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5388" autoAdjust="0"/>
  </p:normalViewPr>
  <p:slideViewPr>
    <p:cSldViewPr snapToGrid="0">
      <p:cViewPr varScale="1">
        <p:scale>
          <a:sx n="105" d="100"/>
          <a:sy n="105" d="100"/>
        </p:scale>
        <p:origin x="834" y="11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3149"/>
    </p:cViewPr>
  </p:sorterViewPr>
  <p:notesViewPr>
    <p:cSldViewPr snapToGrid="0">
      <p:cViewPr>
        <p:scale>
          <a:sx n="1" d="2"/>
          <a:sy n="1" d="2"/>
        </p:scale>
        <p:origin x="2640" y="28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diagrams/_rels/data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hyperlink" Target="mailto:disputeresolution.doe@la.gov" TargetMode="Externa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diagrams/_rels/data6.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sv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diagrams/_rels/data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_rels/drawing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sv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5.png"/><Relationship Id="rId5" Type="http://schemas.openxmlformats.org/officeDocument/2006/relationships/hyperlink" Target="mailto:disputeresolution.doe@la.gov" TargetMode="External"/><Relationship Id="rId4" Type="http://schemas.openxmlformats.org/officeDocument/2006/relationships/image" Target="../media/image14.svg"/><Relationship Id="rId9" Type="http://schemas.openxmlformats.org/officeDocument/2006/relationships/image" Target="../media/image18.svg"/></Relationships>
</file>

<file path=ppt/diagrams/_rels/drawing6.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sv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diagrams/_rels/drawing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39B569A2-BD22-4E31-A935-3A1941EAA1E5}"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n-US"/>
        </a:p>
      </dgm:t>
    </dgm:pt>
    <dgm:pt modelId="{33816577-345A-43FC-8E5E-9480344A0CC6}">
      <dgm:prSet/>
      <dgm:spPr/>
      <dgm:t>
        <a:bodyPr/>
        <a:lstStyle/>
        <a:p>
          <a:r>
            <a:rPr lang="en-US" b="0"/>
            <a:t>Introduction</a:t>
          </a:r>
          <a:endParaRPr lang="en-US"/>
        </a:p>
      </dgm:t>
    </dgm:pt>
    <dgm:pt modelId="{72B8AA1B-67DE-45E4-83D1-D44CE4CF0EB8}" type="parTrans" cxnId="{8AEF24D1-3852-417C-AF6B-FE5C680A8D33}">
      <dgm:prSet/>
      <dgm:spPr/>
      <dgm:t>
        <a:bodyPr/>
        <a:lstStyle/>
        <a:p>
          <a:endParaRPr lang="en-US"/>
        </a:p>
      </dgm:t>
    </dgm:pt>
    <dgm:pt modelId="{EB1C7C0C-CAEB-4690-9E1D-EB43ECA52777}" type="sibTrans" cxnId="{8AEF24D1-3852-417C-AF6B-FE5C680A8D33}">
      <dgm:prSet/>
      <dgm:spPr/>
      <dgm:t>
        <a:bodyPr/>
        <a:lstStyle/>
        <a:p>
          <a:endParaRPr lang="en-US"/>
        </a:p>
      </dgm:t>
    </dgm:pt>
    <dgm:pt modelId="{86AE1D87-2826-477A-BA69-1EAF21642EDF}">
      <dgm:prSet/>
      <dgm:spPr/>
      <dgm:t>
        <a:bodyPr/>
        <a:lstStyle/>
        <a:p>
          <a:r>
            <a:rPr lang="en-US" dirty="0"/>
            <a:t>Special Education Ombudsmen</a:t>
          </a:r>
        </a:p>
      </dgm:t>
    </dgm:pt>
    <dgm:pt modelId="{47463688-F18D-42E0-983A-7490E7B02A9A}" type="parTrans" cxnId="{05545DD3-2869-431F-9512-A7BE2647AA36}">
      <dgm:prSet/>
      <dgm:spPr/>
      <dgm:t>
        <a:bodyPr/>
        <a:lstStyle/>
        <a:p>
          <a:endParaRPr lang="en-US"/>
        </a:p>
      </dgm:t>
    </dgm:pt>
    <dgm:pt modelId="{008C8E14-1CE6-427C-BD17-9A97E342D955}" type="sibTrans" cxnId="{05545DD3-2869-431F-9512-A7BE2647AA36}">
      <dgm:prSet/>
      <dgm:spPr/>
      <dgm:t>
        <a:bodyPr/>
        <a:lstStyle/>
        <a:p>
          <a:endParaRPr lang="en-US"/>
        </a:p>
      </dgm:t>
    </dgm:pt>
    <dgm:pt modelId="{BD723DD6-0473-4294-88A5-5F246890B785}">
      <dgm:prSet/>
      <dgm:spPr/>
      <dgm:t>
        <a:bodyPr/>
        <a:lstStyle/>
        <a:p>
          <a:r>
            <a:rPr lang="en-US" dirty="0"/>
            <a:t>Informal Complaints</a:t>
          </a:r>
        </a:p>
      </dgm:t>
    </dgm:pt>
    <dgm:pt modelId="{73F0E539-5FA4-4E06-BFA4-CD175BE14112}" type="parTrans" cxnId="{D599870F-E338-45A9-866B-45F01F54B93D}">
      <dgm:prSet/>
      <dgm:spPr/>
      <dgm:t>
        <a:bodyPr/>
        <a:lstStyle/>
        <a:p>
          <a:endParaRPr lang="en-US"/>
        </a:p>
      </dgm:t>
    </dgm:pt>
    <dgm:pt modelId="{41084B3E-BDA9-46FF-BF26-B0ED3E9631F4}" type="sibTrans" cxnId="{D599870F-E338-45A9-866B-45F01F54B93D}">
      <dgm:prSet/>
      <dgm:spPr/>
      <dgm:t>
        <a:bodyPr/>
        <a:lstStyle/>
        <a:p>
          <a:endParaRPr lang="en-US"/>
        </a:p>
      </dgm:t>
    </dgm:pt>
    <dgm:pt modelId="{B8574B33-6EEE-4A2E-B793-2160080BB30E}">
      <dgm:prSet/>
      <dgm:spPr/>
      <dgm:t>
        <a:bodyPr/>
        <a:lstStyle/>
        <a:p>
          <a:r>
            <a:rPr lang="en-US" b="0" dirty="0"/>
            <a:t>IEP Facilitation</a:t>
          </a:r>
          <a:endParaRPr lang="en-US" dirty="0"/>
        </a:p>
      </dgm:t>
    </dgm:pt>
    <dgm:pt modelId="{293E57F5-E8E6-4117-81CF-B0E59932A32C}" type="parTrans" cxnId="{E7EB6CBB-AD40-4C6B-80DA-F6C39559BD72}">
      <dgm:prSet/>
      <dgm:spPr/>
      <dgm:t>
        <a:bodyPr/>
        <a:lstStyle/>
        <a:p>
          <a:endParaRPr lang="en-US"/>
        </a:p>
      </dgm:t>
    </dgm:pt>
    <dgm:pt modelId="{6FF02B51-4BD7-40A7-982D-48414DD55B44}" type="sibTrans" cxnId="{E7EB6CBB-AD40-4C6B-80DA-F6C39559BD72}">
      <dgm:prSet/>
      <dgm:spPr/>
      <dgm:t>
        <a:bodyPr/>
        <a:lstStyle/>
        <a:p>
          <a:endParaRPr lang="en-US"/>
        </a:p>
      </dgm:t>
    </dgm:pt>
    <dgm:pt modelId="{3F4C67F0-62C7-4732-BDF4-B25E1B8CBE54}">
      <dgm:prSet/>
      <dgm:spPr/>
      <dgm:t>
        <a:bodyPr/>
        <a:lstStyle/>
        <a:p>
          <a:r>
            <a:rPr lang="en-US" dirty="0"/>
            <a:t>Mediation</a:t>
          </a:r>
        </a:p>
      </dgm:t>
    </dgm:pt>
    <dgm:pt modelId="{8D93B96C-7ED1-4180-92C2-54ED5DA55EFA}" type="parTrans" cxnId="{3F68B8A5-27FB-4F83-BBA7-8E3FE3B2D6D4}">
      <dgm:prSet/>
      <dgm:spPr/>
      <dgm:t>
        <a:bodyPr/>
        <a:lstStyle/>
        <a:p>
          <a:endParaRPr lang="en-US"/>
        </a:p>
      </dgm:t>
    </dgm:pt>
    <dgm:pt modelId="{2AFABDEC-1A69-4D44-B37C-E3190E294A6C}" type="sibTrans" cxnId="{3F68B8A5-27FB-4F83-BBA7-8E3FE3B2D6D4}">
      <dgm:prSet/>
      <dgm:spPr/>
      <dgm:t>
        <a:bodyPr/>
        <a:lstStyle/>
        <a:p>
          <a:endParaRPr lang="en-US"/>
        </a:p>
      </dgm:t>
    </dgm:pt>
    <dgm:pt modelId="{1210E750-B607-4746-9C5E-36F9842308C3}">
      <dgm:prSet/>
      <dgm:spPr/>
      <dgm:t>
        <a:bodyPr/>
        <a:lstStyle/>
        <a:p>
          <a:r>
            <a:rPr lang="en-US" b="0" dirty="0"/>
            <a:t>Formal Complaint</a:t>
          </a:r>
          <a:endParaRPr lang="en-US" dirty="0"/>
        </a:p>
      </dgm:t>
    </dgm:pt>
    <dgm:pt modelId="{D00640E9-3789-45E6-9AE1-7434F15F9BF4}" type="parTrans" cxnId="{3D9BB3AA-E066-4F88-87BD-A8E7AEB09F4B}">
      <dgm:prSet/>
      <dgm:spPr/>
      <dgm:t>
        <a:bodyPr/>
        <a:lstStyle/>
        <a:p>
          <a:endParaRPr lang="en-US"/>
        </a:p>
      </dgm:t>
    </dgm:pt>
    <dgm:pt modelId="{8320C4AC-B9FA-43A2-A5CE-61005424C737}" type="sibTrans" cxnId="{3D9BB3AA-E066-4F88-87BD-A8E7AEB09F4B}">
      <dgm:prSet/>
      <dgm:spPr/>
      <dgm:t>
        <a:bodyPr/>
        <a:lstStyle/>
        <a:p>
          <a:endParaRPr lang="en-US"/>
        </a:p>
      </dgm:t>
    </dgm:pt>
    <dgm:pt modelId="{9D77EC02-C7F7-4EFC-A193-1F48E47D56F0}" type="pres">
      <dgm:prSet presAssocID="{39B569A2-BD22-4E31-A935-3A1941EAA1E5}" presName="vert0" presStyleCnt="0">
        <dgm:presLayoutVars>
          <dgm:dir/>
          <dgm:animOne val="branch"/>
          <dgm:animLvl val="lvl"/>
        </dgm:presLayoutVars>
      </dgm:prSet>
      <dgm:spPr/>
    </dgm:pt>
    <dgm:pt modelId="{8F3232AD-34B2-40B1-ACEC-D4E916FF2B4E}" type="pres">
      <dgm:prSet presAssocID="{33816577-345A-43FC-8E5E-9480344A0CC6}" presName="thickLine" presStyleLbl="alignNode1" presStyleIdx="0" presStyleCnt="6"/>
      <dgm:spPr/>
    </dgm:pt>
    <dgm:pt modelId="{8780488B-347D-4F60-9784-03E02C47DDA6}" type="pres">
      <dgm:prSet presAssocID="{33816577-345A-43FC-8E5E-9480344A0CC6}" presName="horz1" presStyleCnt="0"/>
      <dgm:spPr/>
    </dgm:pt>
    <dgm:pt modelId="{FCB93AC4-ADF5-43D9-8FA5-440163108761}" type="pres">
      <dgm:prSet presAssocID="{33816577-345A-43FC-8E5E-9480344A0CC6}" presName="tx1" presStyleLbl="revTx" presStyleIdx="0" presStyleCnt="6"/>
      <dgm:spPr/>
    </dgm:pt>
    <dgm:pt modelId="{C0479D12-0248-41D6-B552-3E1606214723}" type="pres">
      <dgm:prSet presAssocID="{33816577-345A-43FC-8E5E-9480344A0CC6}" presName="vert1" presStyleCnt="0"/>
      <dgm:spPr/>
    </dgm:pt>
    <dgm:pt modelId="{D003AD1B-2DD0-49F7-8456-42C0303ED0EB}" type="pres">
      <dgm:prSet presAssocID="{86AE1D87-2826-477A-BA69-1EAF21642EDF}" presName="thickLine" presStyleLbl="alignNode1" presStyleIdx="1" presStyleCnt="6"/>
      <dgm:spPr/>
    </dgm:pt>
    <dgm:pt modelId="{E994918B-BA90-4EF4-B314-5E0032A5873A}" type="pres">
      <dgm:prSet presAssocID="{86AE1D87-2826-477A-BA69-1EAF21642EDF}" presName="horz1" presStyleCnt="0"/>
      <dgm:spPr/>
    </dgm:pt>
    <dgm:pt modelId="{E6E52CEE-65B4-457B-8550-ED204B8ED155}" type="pres">
      <dgm:prSet presAssocID="{86AE1D87-2826-477A-BA69-1EAF21642EDF}" presName="tx1" presStyleLbl="revTx" presStyleIdx="1" presStyleCnt="6"/>
      <dgm:spPr/>
    </dgm:pt>
    <dgm:pt modelId="{9142A174-DE80-42C8-9626-5619331E795A}" type="pres">
      <dgm:prSet presAssocID="{86AE1D87-2826-477A-BA69-1EAF21642EDF}" presName="vert1" presStyleCnt="0"/>
      <dgm:spPr/>
    </dgm:pt>
    <dgm:pt modelId="{1D9ED48E-934D-4C0F-8CF5-99B47516908C}" type="pres">
      <dgm:prSet presAssocID="{BD723DD6-0473-4294-88A5-5F246890B785}" presName="thickLine" presStyleLbl="alignNode1" presStyleIdx="2" presStyleCnt="6"/>
      <dgm:spPr/>
    </dgm:pt>
    <dgm:pt modelId="{4BDDAB88-FD81-4750-82C3-4FFDC1682103}" type="pres">
      <dgm:prSet presAssocID="{BD723DD6-0473-4294-88A5-5F246890B785}" presName="horz1" presStyleCnt="0"/>
      <dgm:spPr/>
    </dgm:pt>
    <dgm:pt modelId="{E6261C84-9ED4-4BFC-A7AE-36D40B6A02B4}" type="pres">
      <dgm:prSet presAssocID="{BD723DD6-0473-4294-88A5-5F246890B785}" presName="tx1" presStyleLbl="revTx" presStyleIdx="2" presStyleCnt="6"/>
      <dgm:spPr/>
    </dgm:pt>
    <dgm:pt modelId="{2FF4ED8A-08C5-433F-BBB7-6771C093E34D}" type="pres">
      <dgm:prSet presAssocID="{BD723DD6-0473-4294-88A5-5F246890B785}" presName="vert1" presStyleCnt="0"/>
      <dgm:spPr/>
    </dgm:pt>
    <dgm:pt modelId="{0F1C5ECF-C40B-4267-B382-D0415F6FBCB1}" type="pres">
      <dgm:prSet presAssocID="{B8574B33-6EEE-4A2E-B793-2160080BB30E}" presName="thickLine" presStyleLbl="alignNode1" presStyleIdx="3" presStyleCnt="6"/>
      <dgm:spPr/>
    </dgm:pt>
    <dgm:pt modelId="{3CE9C146-F906-4683-BD0B-FCDACD65CDBA}" type="pres">
      <dgm:prSet presAssocID="{B8574B33-6EEE-4A2E-B793-2160080BB30E}" presName="horz1" presStyleCnt="0"/>
      <dgm:spPr/>
    </dgm:pt>
    <dgm:pt modelId="{662DAA5B-F28C-40D5-A941-8714BCA9CAEB}" type="pres">
      <dgm:prSet presAssocID="{B8574B33-6EEE-4A2E-B793-2160080BB30E}" presName="tx1" presStyleLbl="revTx" presStyleIdx="3" presStyleCnt="6"/>
      <dgm:spPr/>
    </dgm:pt>
    <dgm:pt modelId="{EAFEB428-3F8B-4676-A61B-FBE8DB6C4CF3}" type="pres">
      <dgm:prSet presAssocID="{B8574B33-6EEE-4A2E-B793-2160080BB30E}" presName="vert1" presStyleCnt="0"/>
      <dgm:spPr/>
    </dgm:pt>
    <dgm:pt modelId="{709BE285-3006-4EE4-8379-7CA6DF8CAB35}" type="pres">
      <dgm:prSet presAssocID="{3F4C67F0-62C7-4732-BDF4-B25E1B8CBE54}" presName="thickLine" presStyleLbl="alignNode1" presStyleIdx="4" presStyleCnt="6"/>
      <dgm:spPr/>
    </dgm:pt>
    <dgm:pt modelId="{83679F68-E713-493E-8949-FB4E2140D3E3}" type="pres">
      <dgm:prSet presAssocID="{3F4C67F0-62C7-4732-BDF4-B25E1B8CBE54}" presName="horz1" presStyleCnt="0"/>
      <dgm:spPr/>
    </dgm:pt>
    <dgm:pt modelId="{91DA9113-F792-4CC0-8D35-2167362DC2CA}" type="pres">
      <dgm:prSet presAssocID="{3F4C67F0-62C7-4732-BDF4-B25E1B8CBE54}" presName="tx1" presStyleLbl="revTx" presStyleIdx="4" presStyleCnt="6"/>
      <dgm:spPr/>
    </dgm:pt>
    <dgm:pt modelId="{4FD4C659-28AC-475A-9724-2140485A0A71}" type="pres">
      <dgm:prSet presAssocID="{3F4C67F0-62C7-4732-BDF4-B25E1B8CBE54}" presName="vert1" presStyleCnt="0"/>
      <dgm:spPr/>
    </dgm:pt>
    <dgm:pt modelId="{8B8CBFD1-21BB-46F5-938B-70C6F37D7909}" type="pres">
      <dgm:prSet presAssocID="{1210E750-B607-4746-9C5E-36F9842308C3}" presName="thickLine" presStyleLbl="alignNode1" presStyleIdx="5" presStyleCnt="6"/>
      <dgm:spPr/>
    </dgm:pt>
    <dgm:pt modelId="{48AF5C9E-C1E8-4EC3-B458-33F9A7471AC7}" type="pres">
      <dgm:prSet presAssocID="{1210E750-B607-4746-9C5E-36F9842308C3}" presName="horz1" presStyleCnt="0"/>
      <dgm:spPr/>
    </dgm:pt>
    <dgm:pt modelId="{98C1563F-41D9-4F5D-A629-49DEE22EE8D8}" type="pres">
      <dgm:prSet presAssocID="{1210E750-B607-4746-9C5E-36F9842308C3}" presName="tx1" presStyleLbl="revTx" presStyleIdx="5" presStyleCnt="6"/>
      <dgm:spPr/>
    </dgm:pt>
    <dgm:pt modelId="{DE85BED2-52DB-4951-A401-BA0457D2B667}" type="pres">
      <dgm:prSet presAssocID="{1210E750-B607-4746-9C5E-36F9842308C3}" presName="vert1" presStyleCnt="0"/>
      <dgm:spPr/>
    </dgm:pt>
  </dgm:ptLst>
  <dgm:cxnLst>
    <dgm:cxn modelId="{32C51F07-86B0-4010-84E1-380A235F2DD2}" type="presOf" srcId="{BD723DD6-0473-4294-88A5-5F246890B785}" destId="{E6261C84-9ED4-4BFC-A7AE-36D40B6A02B4}" srcOrd="0" destOrd="0" presId="urn:microsoft.com/office/officeart/2008/layout/LinedList"/>
    <dgm:cxn modelId="{D599870F-E338-45A9-866B-45F01F54B93D}" srcId="{39B569A2-BD22-4E31-A935-3A1941EAA1E5}" destId="{BD723DD6-0473-4294-88A5-5F246890B785}" srcOrd="2" destOrd="0" parTransId="{73F0E539-5FA4-4E06-BFA4-CD175BE14112}" sibTransId="{41084B3E-BDA9-46FF-BF26-B0ED3E9631F4}"/>
    <dgm:cxn modelId="{D29D0F17-B537-4FFC-91D7-6AB075AC70D5}" type="presOf" srcId="{1210E750-B607-4746-9C5E-36F9842308C3}" destId="{98C1563F-41D9-4F5D-A629-49DEE22EE8D8}" srcOrd="0" destOrd="0" presId="urn:microsoft.com/office/officeart/2008/layout/LinedList"/>
    <dgm:cxn modelId="{F0E1B322-9A0C-4272-88DD-19417E841621}" type="presOf" srcId="{33816577-345A-43FC-8E5E-9480344A0CC6}" destId="{FCB93AC4-ADF5-43D9-8FA5-440163108761}" srcOrd="0" destOrd="0" presId="urn:microsoft.com/office/officeart/2008/layout/LinedList"/>
    <dgm:cxn modelId="{1BADA33C-2EDB-4F78-9AE6-74D91DEED3AB}" type="presOf" srcId="{39B569A2-BD22-4E31-A935-3A1941EAA1E5}" destId="{9D77EC02-C7F7-4EFC-A193-1F48E47D56F0}" srcOrd="0" destOrd="0" presId="urn:microsoft.com/office/officeart/2008/layout/LinedList"/>
    <dgm:cxn modelId="{39B6E354-AE85-4F58-BE9B-C8F1843559B1}" type="presOf" srcId="{86AE1D87-2826-477A-BA69-1EAF21642EDF}" destId="{E6E52CEE-65B4-457B-8550-ED204B8ED155}" srcOrd="0" destOrd="0" presId="urn:microsoft.com/office/officeart/2008/layout/LinedList"/>
    <dgm:cxn modelId="{3F68B8A5-27FB-4F83-BBA7-8E3FE3B2D6D4}" srcId="{39B569A2-BD22-4E31-A935-3A1941EAA1E5}" destId="{3F4C67F0-62C7-4732-BDF4-B25E1B8CBE54}" srcOrd="4" destOrd="0" parTransId="{8D93B96C-7ED1-4180-92C2-54ED5DA55EFA}" sibTransId="{2AFABDEC-1A69-4D44-B37C-E3190E294A6C}"/>
    <dgm:cxn modelId="{608798A6-DA88-493C-8385-CB16FC99F6AC}" type="presOf" srcId="{3F4C67F0-62C7-4732-BDF4-B25E1B8CBE54}" destId="{91DA9113-F792-4CC0-8D35-2167362DC2CA}" srcOrd="0" destOrd="0" presId="urn:microsoft.com/office/officeart/2008/layout/LinedList"/>
    <dgm:cxn modelId="{3D9BB3AA-E066-4F88-87BD-A8E7AEB09F4B}" srcId="{39B569A2-BD22-4E31-A935-3A1941EAA1E5}" destId="{1210E750-B607-4746-9C5E-36F9842308C3}" srcOrd="5" destOrd="0" parTransId="{D00640E9-3789-45E6-9AE1-7434F15F9BF4}" sibTransId="{8320C4AC-B9FA-43A2-A5CE-61005424C737}"/>
    <dgm:cxn modelId="{E7EB6CBB-AD40-4C6B-80DA-F6C39559BD72}" srcId="{39B569A2-BD22-4E31-A935-3A1941EAA1E5}" destId="{B8574B33-6EEE-4A2E-B793-2160080BB30E}" srcOrd="3" destOrd="0" parTransId="{293E57F5-E8E6-4117-81CF-B0E59932A32C}" sibTransId="{6FF02B51-4BD7-40A7-982D-48414DD55B44}"/>
    <dgm:cxn modelId="{8AEF24D1-3852-417C-AF6B-FE5C680A8D33}" srcId="{39B569A2-BD22-4E31-A935-3A1941EAA1E5}" destId="{33816577-345A-43FC-8E5E-9480344A0CC6}" srcOrd="0" destOrd="0" parTransId="{72B8AA1B-67DE-45E4-83D1-D44CE4CF0EB8}" sibTransId="{EB1C7C0C-CAEB-4690-9E1D-EB43ECA52777}"/>
    <dgm:cxn modelId="{05545DD3-2869-431F-9512-A7BE2647AA36}" srcId="{39B569A2-BD22-4E31-A935-3A1941EAA1E5}" destId="{86AE1D87-2826-477A-BA69-1EAF21642EDF}" srcOrd="1" destOrd="0" parTransId="{47463688-F18D-42E0-983A-7490E7B02A9A}" sibTransId="{008C8E14-1CE6-427C-BD17-9A97E342D955}"/>
    <dgm:cxn modelId="{6444BAF1-7A8C-4EA2-A12A-91FF1DBF3E6D}" type="presOf" srcId="{B8574B33-6EEE-4A2E-B793-2160080BB30E}" destId="{662DAA5B-F28C-40D5-A941-8714BCA9CAEB}" srcOrd="0" destOrd="0" presId="urn:microsoft.com/office/officeart/2008/layout/LinedList"/>
    <dgm:cxn modelId="{30F28E83-DCDE-40AB-ADAE-6DE2BB4A3F57}" type="presParOf" srcId="{9D77EC02-C7F7-4EFC-A193-1F48E47D56F0}" destId="{8F3232AD-34B2-40B1-ACEC-D4E916FF2B4E}" srcOrd="0" destOrd="0" presId="urn:microsoft.com/office/officeart/2008/layout/LinedList"/>
    <dgm:cxn modelId="{B531309F-B5D8-49B6-AC4E-57680563A942}" type="presParOf" srcId="{9D77EC02-C7F7-4EFC-A193-1F48E47D56F0}" destId="{8780488B-347D-4F60-9784-03E02C47DDA6}" srcOrd="1" destOrd="0" presId="urn:microsoft.com/office/officeart/2008/layout/LinedList"/>
    <dgm:cxn modelId="{1431C507-F257-4D43-B8FD-461143941B27}" type="presParOf" srcId="{8780488B-347D-4F60-9784-03E02C47DDA6}" destId="{FCB93AC4-ADF5-43D9-8FA5-440163108761}" srcOrd="0" destOrd="0" presId="urn:microsoft.com/office/officeart/2008/layout/LinedList"/>
    <dgm:cxn modelId="{621E5B95-60FB-49BF-987A-B94B5A2FF3E2}" type="presParOf" srcId="{8780488B-347D-4F60-9784-03E02C47DDA6}" destId="{C0479D12-0248-41D6-B552-3E1606214723}" srcOrd="1" destOrd="0" presId="urn:microsoft.com/office/officeart/2008/layout/LinedList"/>
    <dgm:cxn modelId="{4AD275EE-A178-4C7C-8596-947B8DDB1182}" type="presParOf" srcId="{9D77EC02-C7F7-4EFC-A193-1F48E47D56F0}" destId="{D003AD1B-2DD0-49F7-8456-42C0303ED0EB}" srcOrd="2" destOrd="0" presId="urn:microsoft.com/office/officeart/2008/layout/LinedList"/>
    <dgm:cxn modelId="{59CC5275-3610-49E9-99D9-2BF6D4EFD16F}" type="presParOf" srcId="{9D77EC02-C7F7-4EFC-A193-1F48E47D56F0}" destId="{E994918B-BA90-4EF4-B314-5E0032A5873A}" srcOrd="3" destOrd="0" presId="urn:microsoft.com/office/officeart/2008/layout/LinedList"/>
    <dgm:cxn modelId="{748EAB28-DE83-4A98-8125-8E3DEE501D7C}" type="presParOf" srcId="{E994918B-BA90-4EF4-B314-5E0032A5873A}" destId="{E6E52CEE-65B4-457B-8550-ED204B8ED155}" srcOrd="0" destOrd="0" presId="urn:microsoft.com/office/officeart/2008/layout/LinedList"/>
    <dgm:cxn modelId="{7AAC9C11-08E1-4E67-A771-F8053D75E70A}" type="presParOf" srcId="{E994918B-BA90-4EF4-B314-5E0032A5873A}" destId="{9142A174-DE80-42C8-9626-5619331E795A}" srcOrd="1" destOrd="0" presId="urn:microsoft.com/office/officeart/2008/layout/LinedList"/>
    <dgm:cxn modelId="{9A0EF1B9-C1F4-42AE-B122-18514F9DCB60}" type="presParOf" srcId="{9D77EC02-C7F7-4EFC-A193-1F48E47D56F0}" destId="{1D9ED48E-934D-4C0F-8CF5-99B47516908C}" srcOrd="4" destOrd="0" presId="urn:microsoft.com/office/officeart/2008/layout/LinedList"/>
    <dgm:cxn modelId="{B7DE0B50-08B4-45BF-963C-74E9B76795D1}" type="presParOf" srcId="{9D77EC02-C7F7-4EFC-A193-1F48E47D56F0}" destId="{4BDDAB88-FD81-4750-82C3-4FFDC1682103}" srcOrd="5" destOrd="0" presId="urn:microsoft.com/office/officeart/2008/layout/LinedList"/>
    <dgm:cxn modelId="{4B4CCD07-F815-4C19-85E6-DBCEB840FFDA}" type="presParOf" srcId="{4BDDAB88-FD81-4750-82C3-4FFDC1682103}" destId="{E6261C84-9ED4-4BFC-A7AE-36D40B6A02B4}" srcOrd="0" destOrd="0" presId="urn:microsoft.com/office/officeart/2008/layout/LinedList"/>
    <dgm:cxn modelId="{B860E23B-5281-4C03-8A22-52AB284096BE}" type="presParOf" srcId="{4BDDAB88-FD81-4750-82C3-4FFDC1682103}" destId="{2FF4ED8A-08C5-433F-BBB7-6771C093E34D}" srcOrd="1" destOrd="0" presId="urn:microsoft.com/office/officeart/2008/layout/LinedList"/>
    <dgm:cxn modelId="{DE86CF28-6AB2-4DA8-99F8-61D91305B6BB}" type="presParOf" srcId="{9D77EC02-C7F7-4EFC-A193-1F48E47D56F0}" destId="{0F1C5ECF-C40B-4267-B382-D0415F6FBCB1}" srcOrd="6" destOrd="0" presId="urn:microsoft.com/office/officeart/2008/layout/LinedList"/>
    <dgm:cxn modelId="{E386898F-569F-49C6-9211-1CD2946C5F26}" type="presParOf" srcId="{9D77EC02-C7F7-4EFC-A193-1F48E47D56F0}" destId="{3CE9C146-F906-4683-BD0B-FCDACD65CDBA}" srcOrd="7" destOrd="0" presId="urn:microsoft.com/office/officeart/2008/layout/LinedList"/>
    <dgm:cxn modelId="{5FB2FE24-9F77-439C-AE57-38EBA6F7F920}" type="presParOf" srcId="{3CE9C146-F906-4683-BD0B-FCDACD65CDBA}" destId="{662DAA5B-F28C-40D5-A941-8714BCA9CAEB}" srcOrd="0" destOrd="0" presId="urn:microsoft.com/office/officeart/2008/layout/LinedList"/>
    <dgm:cxn modelId="{A6F60962-33CC-4CEB-9470-EC9A39C09084}" type="presParOf" srcId="{3CE9C146-F906-4683-BD0B-FCDACD65CDBA}" destId="{EAFEB428-3F8B-4676-A61B-FBE8DB6C4CF3}" srcOrd="1" destOrd="0" presId="urn:microsoft.com/office/officeart/2008/layout/LinedList"/>
    <dgm:cxn modelId="{82D8029C-671C-44AA-BB3D-52B0825730A0}" type="presParOf" srcId="{9D77EC02-C7F7-4EFC-A193-1F48E47D56F0}" destId="{709BE285-3006-4EE4-8379-7CA6DF8CAB35}" srcOrd="8" destOrd="0" presId="urn:microsoft.com/office/officeart/2008/layout/LinedList"/>
    <dgm:cxn modelId="{5D608AFB-FFF0-470C-A377-EF8418B870B0}" type="presParOf" srcId="{9D77EC02-C7F7-4EFC-A193-1F48E47D56F0}" destId="{83679F68-E713-493E-8949-FB4E2140D3E3}" srcOrd="9" destOrd="0" presId="urn:microsoft.com/office/officeart/2008/layout/LinedList"/>
    <dgm:cxn modelId="{260DD857-F2BF-404E-B75E-76698FEB8B2C}" type="presParOf" srcId="{83679F68-E713-493E-8949-FB4E2140D3E3}" destId="{91DA9113-F792-4CC0-8D35-2167362DC2CA}" srcOrd="0" destOrd="0" presId="urn:microsoft.com/office/officeart/2008/layout/LinedList"/>
    <dgm:cxn modelId="{1F13A4C4-0515-4F1F-A5B7-7ED3B1922052}" type="presParOf" srcId="{83679F68-E713-493E-8949-FB4E2140D3E3}" destId="{4FD4C659-28AC-475A-9724-2140485A0A71}" srcOrd="1" destOrd="0" presId="urn:microsoft.com/office/officeart/2008/layout/LinedList"/>
    <dgm:cxn modelId="{66894088-C853-45C3-9764-A58C21B8108B}" type="presParOf" srcId="{9D77EC02-C7F7-4EFC-A193-1F48E47D56F0}" destId="{8B8CBFD1-21BB-46F5-938B-70C6F37D7909}" srcOrd="10" destOrd="0" presId="urn:microsoft.com/office/officeart/2008/layout/LinedList"/>
    <dgm:cxn modelId="{09D4F629-652C-4385-91ED-5E583DAFECC3}" type="presParOf" srcId="{9D77EC02-C7F7-4EFC-A193-1F48E47D56F0}" destId="{48AF5C9E-C1E8-4EC3-B458-33F9A7471AC7}" srcOrd="11" destOrd="0" presId="urn:microsoft.com/office/officeart/2008/layout/LinedList"/>
    <dgm:cxn modelId="{5CB9BC71-A8BE-4031-B1D1-A12DEE42E99E}" type="presParOf" srcId="{48AF5C9E-C1E8-4EC3-B458-33F9A7471AC7}" destId="{98C1563F-41D9-4F5D-A629-49DEE22EE8D8}" srcOrd="0" destOrd="0" presId="urn:microsoft.com/office/officeart/2008/layout/LinedList"/>
    <dgm:cxn modelId="{6FC08F5E-05E9-4F1D-8781-C190AAB1ED4D}" type="presParOf" srcId="{48AF5C9E-C1E8-4EC3-B458-33F9A7471AC7}" destId="{DE85BED2-52DB-4951-A401-BA0457D2B66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AC70E33-8626-4AF9-9FFD-CD7A23BE9335}" type="doc">
      <dgm:prSet loTypeId="urn:microsoft.com/office/officeart/2008/layout/LinedList" loCatId="list" qsTypeId="urn:microsoft.com/office/officeart/2005/8/quickstyle/simple2" qsCatId="simple" csTypeId="urn:microsoft.com/office/officeart/2005/8/colors/accent6_2" csCatId="accent6" phldr="1"/>
      <dgm:spPr/>
      <dgm:t>
        <a:bodyPr/>
        <a:lstStyle/>
        <a:p>
          <a:endParaRPr lang="en-US"/>
        </a:p>
      </dgm:t>
    </dgm:pt>
    <dgm:pt modelId="{00798762-D381-4914-B746-4355E7B20320}">
      <dgm:prSet/>
      <dgm:spPr/>
      <dgm:t>
        <a:bodyPr/>
        <a:lstStyle/>
        <a:p>
          <a:r>
            <a:rPr lang="en-US" b="1" baseline="0"/>
            <a:t>LDOE Special Education Ombudsman serves as a resource to parents in non-legal special education matters. </a:t>
          </a:r>
          <a:endParaRPr lang="en-US"/>
        </a:p>
      </dgm:t>
    </dgm:pt>
    <dgm:pt modelId="{3469C0F2-99B3-4780-A537-F070E0CC5852}" type="parTrans" cxnId="{B9BD7B32-7304-4F84-A8DB-6900AE960533}">
      <dgm:prSet/>
      <dgm:spPr/>
      <dgm:t>
        <a:bodyPr/>
        <a:lstStyle/>
        <a:p>
          <a:endParaRPr lang="en-US"/>
        </a:p>
      </dgm:t>
    </dgm:pt>
    <dgm:pt modelId="{657FB631-E587-43F7-B5A1-7A1071CB134F}" type="sibTrans" cxnId="{B9BD7B32-7304-4F84-A8DB-6900AE960533}">
      <dgm:prSet/>
      <dgm:spPr/>
      <dgm:t>
        <a:bodyPr/>
        <a:lstStyle/>
        <a:p>
          <a:endParaRPr lang="en-US"/>
        </a:p>
      </dgm:t>
    </dgm:pt>
    <dgm:pt modelId="{4DC98348-9839-446A-9524-BE9BDF2E9E32}">
      <dgm:prSet/>
      <dgm:spPr/>
      <dgm:t>
        <a:bodyPr/>
        <a:lstStyle/>
        <a:p>
          <a:r>
            <a:rPr lang="en-US" b="1" baseline="0"/>
            <a:t>The Ombudsman does not disclose personal information, discussions, and interactions. </a:t>
          </a:r>
          <a:endParaRPr lang="en-US"/>
        </a:p>
      </dgm:t>
    </dgm:pt>
    <dgm:pt modelId="{D437F570-B3E4-48D2-AB23-AA50AF754757}" type="parTrans" cxnId="{84B285E4-8839-47DA-9263-FBC774FC361A}">
      <dgm:prSet/>
      <dgm:spPr/>
      <dgm:t>
        <a:bodyPr/>
        <a:lstStyle/>
        <a:p>
          <a:endParaRPr lang="en-US"/>
        </a:p>
      </dgm:t>
    </dgm:pt>
    <dgm:pt modelId="{CF31B997-C895-4C80-BD94-D703BBBE8B27}" type="sibTrans" cxnId="{84B285E4-8839-47DA-9263-FBC774FC361A}">
      <dgm:prSet/>
      <dgm:spPr/>
      <dgm:t>
        <a:bodyPr/>
        <a:lstStyle/>
        <a:p>
          <a:endParaRPr lang="en-US"/>
        </a:p>
      </dgm:t>
    </dgm:pt>
    <dgm:pt modelId="{6189AE29-1B2C-415E-845E-659B7BF3E230}">
      <dgm:prSet/>
      <dgm:spPr/>
      <dgm:t>
        <a:bodyPr/>
        <a:lstStyle/>
        <a:p>
          <a:r>
            <a:rPr lang="en-US" b="1" baseline="0"/>
            <a:t>The Ombudsman does not take a side on the issues and serves as an advocate for a fair process.</a:t>
          </a:r>
          <a:endParaRPr lang="en-US"/>
        </a:p>
      </dgm:t>
    </dgm:pt>
    <dgm:pt modelId="{D38C9285-D995-41E6-A98F-D3C922808A72}" type="parTrans" cxnId="{C8B12A43-B7ED-4728-85D3-E117A47BD20E}">
      <dgm:prSet/>
      <dgm:spPr/>
      <dgm:t>
        <a:bodyPr/>
        <a:lstStyle/>
        <a:p>
          <a:endParaRPr lang="en-US"/>
        </a:p>
      </dgm:t>
    </dgm:pt>
    <dgm:pt modelId="{2C586E71-535C-4FE0-8419-EC223B3A5035}" type="sibTrans" cxnId="{C8B12A43-B7ED-4728-85D3-E117A47BD20E}">
      <dgm:prSet/>
      <dgm:spPr/>
      <dgm:t>
        <a:bodyPr/>
        <a:lstStyle/>
        <a:p>
          <a:endParaRPr lang="en-US"/>
        </a:p>
      </dgm:t>
    </dgm:pt>
    <dgm:pt modelId="{D3F91D5E-07AC-4CE5-9D1C-EFF0598BE948}" type="pres">
      <dgm:prSet presAssocID="{8AC70E33-8626-4AF9-9FFD-CD7A23BE9335}" presName="vert0" presStyleCnt="0">
        <dgm:presLayoutVars>
          <dgm:dir/>
          <dgm:animOne val="branch"/>
          <dgm:animLvl val="lvl"/>
        </dgm:presLayoutVars>
      </dgm:prSet>
      <dgm:spPr/>
    </dgm:pt>
    <dgm:pt modelId="{59B08194-8FB3-4577-AAC3-DA7FB139DA00}" type="pres">
      <dgm:prSet presAssocID="{00798762-D381-4914-B746-4355E7B20320}" presName="thickLine" presStyleLbl="alignNode1" presStyleIdx="0" presStyleCnt="3"/>
      <dgm:spPr/>
    </dgm:pt>
    <dgm:pt modelId="{DB148167-4EDF-4784-81DD-E97C6504731D}" type="pres">
      <dgm:prSet presAssocID="{00798762-D381-4914-B746-4355E7B20320}" presName="horz1" presStyleCnt="0"/>
      <dgm:spPr/>
    </dgm:pt>
    <dgm:pt modelId="{0644EEBE-2D8A-43D3-8488-DE0225AFA4E4}" type="pres">
      <dgm:prSet presAssocID="{00798762-D381-4914-B746-4355E7B20320}" presName="tx1" presStyleLbl="revTx" presStyleIdx="0" presStyleCnt="3"/>
      <dgm:spPr/>
    </dgm:pt>
    <dgm:pt modelId="{CA8D0897-746B-4523-B2E6-86F6C0AC1FA5}" type="pres">
      <dgm:prSet presAssocID="{00798762-D381-4914-B746-4355E7B20320}" presName="vert1" presStyleCnt="0"/>
      <dgm:spPr/>
    </dgm:pt>
    <dgm:pt modelId="{939B61E9-B7DB-4A54-AB47-33494527B97D}" type="pres">
      <dgm:prSet presAssocID="{4DC98348-9839-446A-9524-BE9BDF2E9E32}" presName="thickLine" presStyleLbl="alignNode1" presStyleIdx="1" presStyleCnt="3"/>
      <dgm:spPr/>
    </dgm:pt>
    <dgm:pt modelId="{D4AB25C8-86EF-4592-ABEA-564616279061}" type="pres">
      <dgm:prSet presAssocID="{4DC98348-9839-446A-9524-BE9BDF2E9E32}" presName="horz1" presStyleCnt="0"/>
      <dgm:spPr/>
    </dgm:pt>
    <dgm:pt modelId="{A7CB4B9C-3BD6-4679-BBEF-CCEA2B738C40}" type="pres">
      <dgm:prSet presAssocID="{4DC98348-9839-446A-9524-BE9BDF2E9E32}" presName="tx1" presStyleLbl="revTx" presStyleIdx="1" presStyleCnt="3"/>
      <dgm:spPr/>
    </dgm:pt>
    <dgm:pt modelId="{570176F4-9B74-4F4F-9CE8-AB7A65FD8E3C}" type="pres">
      <dgm:prSet presAssocID="{4DC98348-9839-446A-9524-BE9BDF2E9E32}" presName="vert1" presStyleCnt="0"/>
      <dgm:spPr/>
    </dgm:pt>
    <dgm:pt modelId="{B6FBF978-1DFE-4A25-9FA3-6C391F11FE07}" type="pres">
      <dgm:prSet presAssocID="{6189AE29-1B2C-415E-845E-659B7BF3E230}" presName="thickLine" presStyleLbl="alignNode1" presStyleIdx="2" presStyleCnt="3"/>
      <dgm:spPr/>
    </dgm:pt>
    <dgm:pt modelId="{2F28CC2F-3F83-4E35-B57D-AF66CA66FF86}" type="pres">
      <dgm:prSet presAssocID="{6189AE29-1B2C-415E-845E-659B7BF3E230}" presName="horz1" presStyleCnt="0"/>
      <dgm:spPr/>
    </dgm:pt>
    <dgm:pt modelId="{0A5A4E71-379F-41C4-9C05-7FF71DD78383}" type="pres">
      <dgm:prSet presAssocID="{6189AE29-1B2C-415E-845E-659B7BF3E230}" presName="tx1" presStyleLbl="revTx" presStyleIdx="2" presStyleCnt="3"/>
      <dgm:spPr/>
    </dgm:pt>
    <dgm:pt modelId="{343BE894-D4AA-47CD-9049-D9F67F49926F}" type="pres">
      <dgm:prSet presAssocID="{6189AE29-1B2C-415E-845E-659B7BF3E230}" presName="vert1" presStyleCnt="0"/>
      <dgm:spPr/>
    </dgm:pt>
  </dgm:ptLst>
  <dgm:cxnLst>
    <dgm:cxn modelId="{65080211-B58A-4173-9D1C-D57148535A3D}" type="presOf" srcId="{00798762-D381-4914-B746-4355E7B20320}" destId="{0644EEBE-2D8A-43D3-8488-DE0225AFA4E4}" srcOrd="0" destOrd="0" presId="urn:microsoft.com/office/officeart/2008/layout/LinedList"/>
    <dgm:cxn modelId="{B9BD7B32-7304-4F84-A8DB-6900AE960533}" srcId="{8AC70E33-8626-4AF9-9FFD-CD7A23BE9335}" destId="{00798762-D381-4914-B746-4355E7B20320}" srcOrd="0" destOrd="0" parTransId="{3469C0F2-99B3-4780-A537-F070E0CC5852}" sibTransId="{657FB631-E587-43F7-B5A1-7A1071CB134F}"/>
    <dgm:cxn modelId="{C8B12A43-B7ED-4728-85D3-E117A47BD20E}" srcId="{8AC70E33-8626-4AF9-9FFD-CD7A23BE9335}" destId="{6189AE29-1B2C-415E-845E-659B7BF3E230}" srcOrd="2" destOrd="0" parTransId="{D38C9285-D995-41E6-A98F-D3C922808A72}" sibTransId="{2C586E71-535C-4FE0-8419-EC223B3A5035}"/>
    <dgm:cxn modelId="{B366CB82-1F9F-4400-9F9F-8BDAEBDFADD6}" type="presOf" srcId="{6189AE29-1B2C-415E-845E-659B7BF3E230}" destId="{0A5A4E71-379F-41C4-9C05-7FF71DD78383}" srcOrd="0" destOrd="0" presId="urn:microsoft.com/office/officeart/2008/layout/LinedList"/>
    <dgm:cxn modelId="{0D12C5AB-597F-4E99-BFCC-28B271EEA872}" type="presOf" srcId="{8AC70E33-8626-4AF9-9FFD-CD7A23BE9335}" destId="{D3F91D5E-07AC-4CE5-9D1C-EFF0598BE948}" srcOrd="0" destOrd="0" presId="urn:microsoft.com/office/officeart/2008/layout/LinedList"/>
    <dgm:cxn modelId="{84B285E4-8839-47DA-9263-FBC774FC361A}" srcId="{8AC70E33-8626-4AF9-9FFD-CD7A23BE9335}" destId="{4DC98348-9839-446A-9524-BE9BDF2E9E32}" srcOrd="1" destOrd="0" parTransId="{D437F570-B3E4-48D2-AB23-AA50AF754757}" sibTransId="{CF31B997-C895-4C80-BD94-D703BBBE8B27}"/>
    <dgm:cxn modelId="{5FD2CDFC-F29C-4D7E-AF55-941841187495}" type="presOf" srcId="{4DC98348-9839-446A-9524-BE9BDF2E9E32}" destId="{A7CB4B9C-3BD6-4679-BBEF-CCEA2B738C40}" srcOrd="0" destOrd="0" presId="urn:microsoft.com/office/officeart/2008/layout/LinedList"/>
    <dgm:cxn modelId="{392D6ABD-4BD6-490B-ACB9-A04566BDDDBD}" type="presParOf" srcId="{D3F91D5E-07AC-4CE5-9D1C-EFF0598BE948}" destId="{59B08194-8FB3-4577-AAC3-DA7FB139DA00}" srcOrd="0" destOrd="0" presId="urn:microsoft.com/office/officeart/2008/layout/LinedList"/>
    <dgm:cxn modelId="{4D53ACB5-9408-4BE3-AAC4-03560D0920A5}" type="presParOf" srcId="{D3F91D5E-07AC-4CE5-9D1C-EFF0598BE948}" destId="{DB148167-4EDF-4784-81DD-E97C6504731D}" srcOrd="1" destOrd="0" presId="urn:microsoft.com/office/officeart/2008/layout/LinedList"/>
    <dgm:cxn modelId="{BBD1F7B0-B3A3-467F-9F09-A897E4DA3DB9}" type="presParOf" srcId="{DB148167-4EDF-4784-81DD-E97C6504731D}" destId="{0644EEBE-2D8A-43D3-8488-DE0225AFA4E4}" srcOrd="0" destOrd="0" presId="urn:microsoft.com/office/officeart/2008/layout/LinedList"/>
    <dgm:cxn modelId="{EDB5FB92-4CC0-4882-8CBA-C116D396785D}" type="presParOf" srcId="{DB148167-4EDF-4784-81DD-E97C6504731D}" destId="{CA8D0897-746B-4523-B2E6-86F6C0AC1FA5}" srcOrd="1" destOrd="0" presId="urn:microsoft.com/office/officeart/2008/layout/LinedList"/>
    <dgm:cxn modelId="{7979A8A4-52EA-4988-94C1-0E12067473A4}" type="presParOf" srcId="{D3F91D5E-07AC-4CE5-9D1C-EFF0598BE948}" destId="{939B61E9-B7DB-4A54-AB47-33494527B97D}" srcOrd="2" destOrd="0" presId="urn:microsoft.com/office/officeart/2008/layout/LinedList"/>
    <dgm:cxn modelId="{73348F24-3A14-4994-AC44-0ABADA36DC50}" type="presParOf" srcId="{D3F91D5E-07AC-4CE5-9D1C-EFF0598BE948}" destId="{D4AB25C8-86EF-4592-ABEA-564616279061}" srcOrd="3" destOrd="0" presId="urn:microsoft.com/office/officeart/2008/layout/LinedList"/>
    <dgm:cxn modelId="{20FA7EAB-6881-4FDC-8098-FF947376F010}" type="presParOf" srcId="{D4AB25C8-86EF-4592-ABEA-564616279061}" destId="{A7CB4B9C-3BD6-4679-BBEF-CCEA2B738C40}" srcOrd="0" destOrd="0" presId="urn:microsoft.com/office/officeart/2008/layout/LinedList"/>
    <dgm:cxn modelId="{3AF7E5BF-214C-483E-9DB8-1B52AC5D7221}" type="presParOf" srcId="{D4AB25C8-86EF-4592-ABEA-564616279061}" destId="{570176F4-9B74-4F4F-9CE8-AB7A65FD8E3C}" srcOrd="1" destOrd="0" presId="urn:microsoft.com/office/officeart/2008/layout/LinedList"/>
    <dgm:cxn modelId="{E61D59E5-B453-4C1C-858D-B7532D953B8E}" type="presParOf" srcId="{D3F91D5E-07AC-4CE5-9D1C-EFF0598BE948}" destId="{B6FBF978-1DFE-4A25-9FA3-6C391F11FE07}" srcOrd="4" destOrd="0" presId="urn:microsoft.com/office/officeart/2008/layout/LinedList"/>
    <dgm:cxn modelId="{C57830DD-EA79-4A82-A56A-978871B56ED9}" type="presParOf" srcId="{D3F91D5E-07AC-4CE5-9D1C-EFF0598BE948}" destId="{2F28CC2F-3F83-4E35-B57D-AF66CA66FF86}" srcOrd="5" destOrd="0" presId="urn:microsoft.com/office/officeart/2008/layout/LinedList"/>
    <dgm:cxn modelId="{AEF847F2-4202-4CA6-B1C1-4C1EF085103A}" type="presParOf" srcId="{2F28CC2F-3F83-4E35-B57D-AF66CA66FF86}" destId="{0A5A4E71-379F-41C4-9C05-7FF71DD78383}" srcOrd="0" destOrd="0" presId="urn:microsoft.com/office/officeart/2008/layout/LinedList"/>
    <dgm:cxn modelId="{874FAB07-E5E4-4617-80B4-A3736F639FB4}" type="presParOf" srcId="{2F28CC2F-3F83-4E35-B57D-AF66CA66FF86}" destId="{343BE894-D4AA-47CD-9049-D9F67F49926F}"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CE2CD05-C1D8-4698-997D-24588E1D0BF6}"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5035BE7F-3FCC-425D-950C-FD06AC6BEF5F}">
      <dgm:prSet custT="1"/>
      <dgm:spPr/>
      <dgm:t>
        <a:bodyPr/>
        <a:lstStyle/>
        <a:p>
          <a:r>
            <a:rPr lang="en-US" sz="2400" b="0" i="0" dirty="0">
              <a:latin typeface="Arial" panose="020B0604020202020204" pitchFamily="34" charset="0"/>
              <a:cs typeface="Arial" panose="020B0604020202020204" pitchFamily="34" charset="0"/>
            </a:rPr>
            <a:t>Specific examples about how your child struggles. </a:t>
          </a:r>
          <a:endParaRPr lang="en-US" sz="2400" b="0" dirty="0">
            <a:latin typeface="Arial" panose="020B0604020202020204" pitchFamily="34" charset="0"/>
            <a:cs typeface="Arial" panose="020B0604020202020204" pitchFamily="34" charset="0"/>
          </a:endParaRPr>
        </a:p>
      </dgm:t>
    </dgm:pt>
    <dgm:pt modelId="{E8AB6E3D-701D-4F79-9993-498FE77841FA}" type="parTrans" cxnId="{674A6EB5-6588-42C9-8D1B-355D79A68764}">
      <dgm:prSet/>
      <dgm:spPr/>
      <dgm:t>
        <a:bodyPr/>
        <a:lstStyle/>
        <a:p>
          <a:endParaRPr lang="en-US"/>
        </a:p>
      </dgm:t>
    </dgm:pt>
    <dgm:pt modelId="{64146B55-A6A6-4E57-93CD-CEFC74B05913}" type="sibTrans" cxnId="{674A6EB5-6588-42C9-8D1B-355D79A68764}">
      <dgm:prSet/>
      <dgm:spPr/>
      <dgm:t>
        <a:bodyPr/>
        <a:lstStyle/>
        <a:p>
          <a:endParaRPr lang="en-US"/>
        </a:p>
      </dgm:t>
    </dgm:pt>
    <dgm:pt modelId="{AA86869D-955B-4C8F-8135-B6A5A4490657}">
      <dgm:prSet custT="1"/>
      <dgm:spPr/>
      <dgm:t>
        <a:bodyPr/>
        <a:lstStyle/>
        <a:p>
          <a:r>
            <a:rPr lang="en-US" sz="2400" b="0" i="0" dirty="0">
              <a:latin typeface="Arial" panose="020B0604020202020204" pitchFamily="34" charset="0"/>
              <a:cs typeface="Arial" panose="020B0604020202020204" pitchFamily="34" charset="0"/>
            </a:rPr>
            <a:t>How you’ve interacted with the school. </a:t>
          </a:r>
          <a:endParaRPr lang="en-US" sz="2400" b="0" dirty="0">
            <a:latin typeface="Arial" panose="020B0604020202020204" pitchFamily="34" charset="0"/>
            <a:cs typeface="Arial" panose="020B0604020202020204" pitchFamily="34" charset="0"/>
          </a:endParaRPr>
        </a:p>
      </dgm:t>
    </dgm:pt>
    <dgm:pt modelId="{B52AD2D1-AC68-4FCA-90E5-C8913CD92548}" type="parTrans" cxnId="{B85EAA62-08FF-48B2-B897-ADD92DFA3E1D}">
      <dgm:prSet/>
      <dgm:spPr/>
      <dgm:t>
        <a:bodyPr/>
        <a:lstStyle/>
        <a:p>
          <a:endParaRPr lang="en-US"/>
        </a:p>
      </dgm:t>
    </dgm:pt>
    <dgm:pt modelId="{6EF80972-EF48-440C-8B6B-FC86870BBE01}" type="sibTrans" cxnId="{B85EAA62-08FF-48B2-B897-ADD92DFA3E1D}">
      <dgm:prSet/>
      <dgm:spPr/>
      <dgm:t>
        <a:bodyPr/>
        <a:lstStyle/>
        <a:p>
          <a:endParaRPr lang="en-US"/>
        </a:p>
      </dgm:t>
    </dgm:pt>
    <dgm:pt modelId="{83F33F4A-5317-4CE0-ACC7-D439783D39B4}">
      <dgm:prSet custT="1"/>
      <dgm:spPr/>
      <dgm:t>
        <a:bodyPr/>
        <a:lstStyle/>
        <a:p>
          <a:r>
            <a:rPr lang="en-US" sz="2400" b="0" i="0" dirty="0">
              <a:latin typeface="Arial" panose="020B0604020202020204" pitchFamily="34" charset="0"/>
              <a:cs typeface="Arial" panose="020B0604020202020204" pitchFamily="34" charset="0"/>
            </a:rPr>
            <a:t>Evidence showing the school broke the law.</a:t>
          </a:r>
          <a:endParaRPr lang="en-US" sz="2400" b="0" dirty="0">
            <a:latin typeface="Arial" panose="020B0604020202020204" pitchFamily="34" charset="0"/>
            <a:cs typeface="Arial" panose="020B0604020202020204" pitchFamily="34" charset="0"/>
          </a:endParaRPr>
        </a:p>
      </dgm:t>
    </dgm:pt>
    <dgm:pt modelId="{0C35EDF1-7E1F-4A91-98B6-94290DEF967D}" type="parTrans" cxnId="{CBBB1528-50EE-4F4B-AA1A-8ACB50BB05A0}">
      <dgm:prSet/>
      <dgm:spPr/>
      <dgm:t>
        <a:bodyPr/>
        <a:lstStyle/>
        <a:p>
          <a:endParaRPr lang="en-US"/>
        </a:p>
      </dgm:t>
    </dgm:pt>
    <dgm:pt modelId="{039E4691-7032-4ACF-B002-36C487261285}" type="sibTrans" cxnId="{CBBB1528-50EE-4F4B-AA1A-8ACB50BB05A0}">
      <dgm:prSet/>
      <dgm:spPr/>
      <dgm:t>
        <a:bodyPr/>
        <a:lstStyle/>
        <a:p>
          <a:endParaRPr lang="en-US"/>
        </a:p>
      </dgm:t>
    </dgm:pt>
    <dgm:pt modelId="{A92998E5-6C94-4AAD-B4C7-DEA950EEC044}" type="pres">
      <dgm:prSet presAssocID="{FCE2CD05-C1D8-4698-997D-24588E1D0BF6}" presName="vert0" presStyleCnt="0">
        <dgm:presLayoutVars>
          <dgm:dir/>
          <dgm:animOne val="branch"/>
          <dgm:animLvl val="lvl"/>
        </dgm:presLayoutVars>
      </dgm:prSet>
      <dgm:spPr/>
    </dgm:pt>
    <dgm:pt modelId="{F2391220-94E2-4A99-BB65-F97795E10185}" type="pres">
      <dgm:prSet presAssocID="{5035BE7F-3FCC-425D-950C-FD06AC6BEF5F}" presName="thickLine" presStyleLbl="alignNode1" presStyleIdx="0" presStyleCnt="3"/>
      <dgm:spPr/>
    </dgm:pt>
    <dgm:pt modelId="{0AFBB957-237D-47AF-90EC-B283EE3DEC83}" type="pres">
      <dgm:prSet presAssocID="{5035BE7F-3FCC-425D-950C-FD06AC6BEF5F}" presName="horz1" presStyleCnt="0"/>
      <dgm:spPr/>
    </dgm:pt>
    <dgm:pt modelId="{DAE1C671-18ED-410D-B0C3-D1582EC8D052}" type="pres">
      <dgm:prSet presAssocID="{5035BE7F-3FCC-425D-950C-FD06AC6BEF5F}" presName="tx1" presStyleLbl="revTx" presStyleIdx="0" presStyleCnt="3"/>
      <dgm:spPr/>
    </dgm:pt>
    <dgm:pt modelId="{F03C8D90-828B-4D9C-8AD7-D60DAC5B2511}" type="pres">
      <dgm:prSet presAssocID="{5035BE7F-3FCC-425D-950C-FD06AC6BEF5F}" presName="vert1" presStyleCnt="0"/>
      <dgm:spPr/>
    </dgm:pt>
    <dgm:pt modelId="{D333FCF9-B5E8-483E-8EEC-B05C1E6979FE}" type="pres">
      <dgm:prSet presAssocID="{AA86869D-955B-4C8F-8135-B6A5A4490657}" presName="thickLine" presStyleLbl="alignNode1" presStyleIdx="1" presStyleCnt="3"/>
      <dgm:spPr/>
    </dgm:pt>
    <dgm:pt modelId="{8C755470-C2F7-4E84-BC84-5E018E9E8385}" type="pres">
      <dgm:prSet presAssocID="{AA86869D-955B-4C8F-8135-B6A5A4490657}" presName="horz1" presStyleCnt="0"/>
      <dgm:spPr/>
    </dgm:pt>
    <dgm:pt modelId="{A1F328B6-E885-4D93-97A6-DEDD818DA195}" type="pres">
      <dgm:prSet presAssocID="{AA86869D-955B-4C8F-8135-B6A5A4490657}" presName="tx1" presStyleLbl="revTx" presStyleIdx="1" presStyleCnt="3"/>
      <dgm:spPr/>
    </dgm:pt>
    <dgm:pt modelId="{7132614D-7284-4B6C-A9D5-40DD90CD1428}" type="pres">
      <dgm:prSet presAssocID="{AA86869D-955B-4C8F-8135-B6A5A4490657}" presName="vert1" presStyleCnt="0"/>
      <dgm:spPr/>
    </dgm:pt>
    <dgm:pt modelId="{EFDDC0F5-F993-4A37-A6CC-FB287686CC87}" type="pres">
      <dgm:prSet presAssocID="{83F33F4A-5317-4CE0-ACC7-D439783D39B4}" presName="thickLine" presStyleLbl="alignNode1" presStyleIdx="2" presStyleCnt="3"/>
      <dgm:spPr/>
    </dgm:pt>
    <dgm:pt modelId="{05644109-8E6B-4096-9A53-782F79008870}" type="pres">
      <dgm:prSet presAssocID="{83F33F4A-5317-4CE0-ACC7-D439783D39B4}" presName="horz1" presStyleCnt="0"/>
      <dgm:spPr/>
    </dgm:pt>
    <dgm:pt modelId="{EDFD62F5-44E1-49DC-9E22-8A272BF4F495}" type="pres">
      <dgm:prSet presAssocID="{83F33F4A-5317-4CE0-ACC7-D439783D39B4}" presName="tx1" presStyleLbl="revTx" presStyleIdx="2" presStyleCnt="3"/>
      <dgm:spPr/>
    </dgm:pt>
    <dgm:pt modelId="{9511EDBA-DC29-45AE-8F03-B1B798291C03}" type="pres">
      <dgm:prSet presAssocID="{83F33F4A-5317-4CE0-ACC7-D439783D39B4}" presName="vert1" presStyleCnt="0"/>
      <dgm:spPr/>
    </dgm:pt>
  </dgm:ptLst>
  <dgm:cxnLst>
    <dgm:cxn modelId="{FD934107-42CD-49A5-B2F6-962724E6239F}" type="presOf" srcId="{5035BE7F-3FCC-425D-950C-FD06AC6BEF5F}" destId="{DAE1C671-18ED-410D-B0C3-D1582EC8D052}" srcOrd="0" destOrd="0" presId="urn:microsoft.com/office/officeart/2008/layout/LinedList"/>
    <dgm:cxn modelId="{CBBB1528-50EE-4F4B-AA1A-8ACB50BB05A0}" srcId="{FCE2CD05-C1D8-4698-997D-24588E1D0BF6}" destId="{83F33F4A-5317-4CE0-ACC7-D439783D39B4}" srcOrd="2" destOrd="0" parTransId="{0C35EDF1-7E1F-4A91-98B6-94290DEF967D}" sibTransId="{039E4691-7032-4ACF-B002-36C487261285}"/>
    <dgm:cxn modelId="{B85EAA62-08FF-48B2-B897-ADD92DFA3E1D}" srcId="{FCE2CD05-C1D8-4698-997D-24588E1D0BF6}" destId="{AA86869D-955B-4C8F-8135-B6A5A4490657}" srcOrd="1" destOrd="0" parTransId="{B52AD2D1-AC68-4FCA-90E5-C8913CD92548}" sibTransId="{6EF80972-EF48-440C-8B6B-FC86870BBE01}"/>
    <dgm:cxn modelId="{D54A7191-D6CC-4CBE-B905-81F7B98A5827}" type="presOf" srcId="{83F33F4A-5317-4CE0-ACC7-D439783D39B4}" destId="{EDFD62F5-44E1-49DC-9E22-8A272BF4F495}" srcOrd="0" destOrd="0" presId="urn:microsoft.com/office/officeart/2008/layout/LinedList"/>
    <dgm:cxn modelId="{DC326EB1-1FC7-4B4C-9DF6-CF4AD0D3F5BD}" type="presOf" srcId="{AA86869D-955B-4C8F-8135-B6A5A4490657}" destId="{A1F328B6-E885-4D93-97A6-DEDD818DA195}" srcOrd="0" destOrd="0" presId="urn:microsoft.com/office/officeart/2008/layout/LinedList"/>
    <dgm:cxn modelId="{674A6EB5-6588-42C9-8D1B-355D79A68764}" srcId="{FCE2CD05-C1D8-4698-997D-24588E1D0BF6}" destId="{5035BE7F-3FCC-425D-950C-FD06AC6BEF5F}" srcOrd="0" destOrd="0" parTransId="{E8AB6E3D-701D-4F79-9993-498FE77841FA}" sibTransId="{64146B55-A6A6-4E57-93CD-CEFC74B05913}"/>
    <dgm:cxn modelId="{84D198C2-C699-4E7D-924A-855306B3CF25}" type="presOf" srcId="{FCE2CD05-C1D8-4698-997D-24588E1D0BF6}" destId="{A92998E5-6C94-4AAD-B4C7-DEA950EEC044}" srcOrd="0" destOrd="0" presId="urn:microsoft.com/office/officeart/2008/layout/LinedList"/>
    <dgm:cxn modelId="{97356825-87E9-42BE-ADFE-5A02ADB35EBC}" type="presParOf" srcId="{A92998E5-6C94-4AAD-B4C7-DEA950EEC044}" destId="{F2391220-94E2-4A99-BB65-F97795E10185}" srcOrd="0" destOrd="0" presId="urn:microsoft.com/office/officeart/2008/layout/LinedList"/>
    <dgm:cxn modelId="{B2530B4E-41B2-46E0-886A-48576ACF7AB4}" type="presParOf" srcId="{A92998E5-6C94-4AAD-B4C7-DEA950EEC044}" destId="{0AFBB957-237D-47AF-90EC-B283EE3DEC83}" srcOrd="1" destOrd="0" presId="urn:microsoft.com/office/officeart/2008/layout/LinedList"/>
    <dgm:cxn modelId="{76F5AAD0-108A-4862-A0C1-21192181DBDC}" type="presParOf" srcId="{0AFBB957-237D-47AF-90EC-B283EE3DEC83}" destId="{DAE1C671-18ED-410D-B0C3-D1582EC8D052}" srcOrd="0" destOrd="0" presId="urn:microsoft.com/office/officeart/2008/layout/LinedList"/>
    <dgm:cxn modelId="{8734CEC2-194E-4C62-80B2-2CC0D92E7F9E}" type="presParOf" srcId="{0AFBB957-237D-47AF-90EC-B283EE3DEC83}" destId="{F03C8D90-828B-4D9C-8AD7-D60DAC5B2511}" srcOrd="1" destOrd="0" presId="urn:microsoft.com/office/officeart/2008/layout/LinedList"/>
    <dgm:cxn modelId="{C7EFDBAD-4D4C-4E49-BD42-C122EA63804A}" type="presParOf" srcId="{A92998E5-6C94-4AAD-B4C7-DEA950EEC044}" destId="{D333FCF9-B5E8-483E-8EEC-B05C1E6979FE}" srcOrd="2" destOrd="0" presId="urn:microsoft.com/office/officeart/2008/layout/LinedList"/>
    <dgm:cxn modelId="{5E3252D4-8B0A-4111-A5EF-B3FE8D7F2FA4}" type="presParOf" srcId="{A92998E5-6C94-4AAD-B4C7-DEA950EEC044}" destId="{8C755470-C2F7-4E84-BC84-5E018E9E8385}" srcOrd="3" destOrd="0" presId="urn:microsoft.com/office/officeart/2008/layout/LinedList"/>
    <dgm:cxn modelId="{FECDBDC1-C82B-4C5E-ACD1-5FC9407EB848}" type="presParOf" srcId="{8C755470-C2F7-4E84-BC84-5E018E9E8385}" destId="{A1F328B6-E885-4D93-97A6-DEDD818DA195}" srcOrd="0" destOrd="0" presId="urn:microsoft.com/office/officeart/2008/layout/LinedList"/>
    <dgm:cxn modelId="{F7C2FAA3-1B97-4B36-A78D-C40EC60DA612}" type="presParOf" srcId="{8C755470-C2F7-4E84-BC84-5E018E9E8385}" destId="{7132614D-7284-4B6C-A9D5-40DD90CD1428}" srcOrd="1" destOrd="0" presId="urn:microsoft.com/office/officeart/2008/layout/LinedList"/>
    <dgm:cxn modelId="{5A8B8964-E661-49ED-BEE6-BC3899C5D4B5}" type="presParOf" srcId="{A92998E5-6C94-4AAD-B4C7-DEA950EEC044}" destId="{EFDDC0F5-F993-4A37-A6CC-FB287686CC87}" srcOrd="4" destOrd="0" presId="urn:microsoft.com/office/officeart/2008/layout/LinedList"/>
    <dgm:cxn modelId="{0E4E6D46-E185-4969-9C3D-9BDE22C841B7}" type="presParOf" srcId="{A92998E5-6C94-4AAD-B4C7-DEA950EEC044}" destId="{05644109-8E6B-4096-9A53-782F79008870}" srcOrd="5" destOrd="0" presId="urn:microsoft.com/office/officeart/2008/layout/LinedList"/>
    <dgm:cxn modelId="{876563A9-54FD-4278-9584-F2C57CB8C969}" type="presParOf" srcId="{05644109-8E6B-4096-9A53-782F79008870}" destId="{EDFD62F5-44E1-49DC-9E22-8A272BF4F495}" srcOrd="0" destOrd="0" presId="urn:microsoft.com/office/officeart/2008/layout/LinedList"/>
    <dgm:cxn modelId="{294B32ED-39B5-4A00-801F-8B390217BECA}" type="presParOf" srcId="{05644109-8E6B-4096-9A53-782F79008870}" destId="{9511EDBA-DC29-45AE-8F03-B1B798291C0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D741E75-9284-4678-A34C-A68179FB07CE}" type="doc">
      <dgm:prSet loTypeId="urn:microsoft.com/office/officeart/2018/2/layout/IconCircle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B536E43E-F614-418F-8CA4-4EB986973090}">
      <dgm:prSet custT="1"/>
      <dgm:spPr/>
      <dgm:t>
        <a:bodyPr/>
        <a:lstStyle/>
        <a:p>
          <a:r>
            <a:rPr lang="en-US" sz="2000" b="0" i="0" dirty="0">
              <a:solidFill>
                <a:schemeClr val="tx1"/>
              </a:solidFill>
            </a:rPr>
            <a:t>Parents should send their written Informal Complaints directly to their school district or charter school ERP Representative.  </a:t>
          </a:r>
          <a:endParaRPr lang="en-US" sz="2000" dirty="0">
            <a:solidFill>
              <a:schemeClr val="tx1"/>
            </a:solidFill>
          </a:endParaRPr>
        </a:p>
      </dgm:t>
    </dgm:pt>
    <dgm:pt modelId="{F8CE0F90-70DE-4337-8417-397487BBDC19}" type="parTrans" cxnId="{51BB6867-6FAB-4128-B016-9401821D63FC}">
      <dgm:prSet/>
      <dgm:spPr/>
      <dgm:t>
        <a:bodyPr/>
        <a:lstStyle/>
        <a:p>
          <a:endParaRPr lang="en-US"/>
        </a:p>
      </dgm:t>
    </dgm:pt>
    <dgm:pt modelId="{D1B8AEC2-A550-48C5-97A0-2A515AF8E2E9}" type="sibTrans" cxnId="{51BB6867-6FAB-4128-B016-9401821D63FC}">
      <dgm:prSet/>
      <dgm:spPr/>
      <dgm:t>
        <a:bodyPr/>
        <a:lstStyle/>
        <a:p>
          <a:endParaRPr lang="en-US"/>
        </a:p>
      </dgm:t>
    </dgm:pt>
    <dgm:pt modelId="{05F36BB6-ED8C-44D4-8EA8-08A293B9DCD6}">
      <dgm:prSet custT="1"/>
      <dgm:spPr/>
      <dgm:t>
        <a:bodyPr/>
        <a:lstStyle/>
        <a:p>
          <a:r>
            <a:rPr lang="en-US" sz="2000" b="0" i="0" dirty="0">
              <a:solidFill>
                <a:schemeClr val="tx1"/>
              </a:solidFill>
            </a:rPr>
            <a:t>If you cannot determine who that person is, parents may send an Informal Complaint to the LDOE by email at </a:t>
          </a:r>
          <a:r>
            <a:rPr lang="en-US" sz="2000" b="1" i="0" u="sng" dirty="0">
              <a:solidFill>
                <a:schemeClr val="tx1"/>
              </a:solidFill>
              <a:hlinkClick xmlns:r="http://schemas.openxmlformats.org/officeDocument/2006/relationships" r:id="rId1">
                <a:extLst>
                  <a:ext uri="{A12FA001-AC4F-418D-AE19-62706E023703}">
                    <ahyp:hlinkClr xmlns:ahyp="http://schemas.microsoft.com/office/drawing/2018/hyperlinkcolor" val="tx"/>
                  </a:ext>
                </a:extLst>
              </a:hlinkClick>
            </a:rPr>
            <a:t>disputeresolution.doe@la.gov</a:t>
          </a:r>
          <a:r>
            <a:rPr lang="en-US" sz="2000" b="0" i="0" dirty="0">
              <a:solidFill>
                <a:schemeClr val="tx1"/>
              </a:solidFill>
            </a:rPr>
            <a:t>. </a:t>
          </a:r>
          <a:endParaRPr lang="en-US" sz="2000" dirty="0">
            <a:solidFill>
              <a:schemeClr val="tx1"/>
            </a:solidFill>
          </a:endParaRPr>
        </a:p>
      </dgm:t>
    </dgm:pt>
    <dgm:pt modelId="{3999E31F-BB88-44DC-8DB5-4BBA8A023256}" type="parTrans" cxnId="{0949E8C7-057F-4678-993E-7F72123757C8}">
      <dgm:prSet/>
      <dgm:spPr/>
      <dgm:t>
        <a:bodyPr/>
        <a:lstStyle/>
        <a:p>
          <a:endParaRPr lang="en-US"/>
        </a:p>
      </dgm:t>
    </dgm:pt>
    <dgm:pt modelId="{D7475A13-002C-4247-87B8-8CAC6307DE14}" type="sibTrans" cxnId="{0949E8C7-057F-4678-993E-7F72123757C8}">
      <dgm:prSet/>
      <dgm:spPr/>
      <dgm:t>
        <a:bodyPr/>
        <a:lstStyle/>
        <a:p>
          <a:endParaRPr lang="en-US"/>
        </a:p>
      </dgm:t>
    </dgm:pt>
    <dgm:pt modelId="{08F9CD2C-F7CC-4DBD-8A6E-F243843D68D0}">
      <dgm:prSet custT="1"/>
      <dgm:spPr/>
      <dgm:t>
        <a:bodyPr/>
        <a:lstStyle/>
        <a:p>
          <a:r>
            <a:rPr lang="en-US" sz="2000" b="0" i="0" dirty="0">
              <a:solidFill>
                <a:schemeClr val="tx1"/>
              </a:solidFill>
            </a:rPr>
            <a:t>You may also contact our call center at 1-877-453-2721</a:t>
          </a:r>
          <a:r>
            <a:rPr lang="en-US" sz="2000" b="1" i="0" dirty="0">
              <a:solidFill>
                <a:schemeClr val="tx1"/>
              </a:solidFill>
            </a:rPr>
            <a:t>.</a:t>
          </a:r>
          <a:endParaRPr lang="en-US" sz="2000" dirty="0">
            <a:solidFill>
              <a:schemeClr val="tx1"/>
            </a:solidFill>
          </a:endParaRPr>
        </a:p>
      </dgm:t>
    </dgm:pt>
    <dgm:pt modelId="{0A6911CB-D9BD-46E4-8844-52DE2942BE5A}" type="parTrans" cxnId="{07B97894-E0E0-45A3-BE7E-CBA41A9B09CE}">
      <dgm:prSet/>
      <dgm:spPr/>
      <dgm:t>
        <a:bodyPr/>
        <a:lstStyle/>
        <a:p>
          <a:endParaRPr lang="en-US"/>
        </a:p>
      </dgm:t>
    </dgm:pt>
    <dgm:pt modelId="{B93E11C3-5DF0-4DDF-8F57-8C519BD70451}" type="sibTrans" cxnId="{07B97894-E0E0-45A3-BE7E-CBA41A9B09CE}">
      <dgm:prSet/>
      <dgm:spPr/>
      <dgm:t>
        <a:bodyPr/>
        <a:lstStyle/>
        <a:p>
          <a:endParaRPr lang="en-US"/>
        </a:p>
      </dgm:t>
    </dgm:pt>
    <dgm:pt modelId="{D71CC7FF-C3A2-46BF-8E4A-7E36841BEA69}">
      <dgm:prSet custT="1"/>
      <dgm:spPr/>
      <dgm:t>
        <a:bodyPr/>
        <a:lstStyle/>
        <a:p>
          <a:r>
            <a:rPr lang="en-US" sz="1800" b="0" i="0" dirty="0">
              <a:solidFill>
                <a:schemeClr val="tx1"/>
              </a:solidFill>
            </a:rPr>
            <a:t>When Parents send an Informal Complaint to the LDOE, the LDOE's Intake Coordinator(s) will forward the Informal Complaint to the school district or charter school ERP representative, immediately, if possible, but no later than two calendar days after receiving the Informal Complaint.</a:t>
          </a:r>
          <a:endParaRPr lang="en-US" sz="1800" dirty="0">
            <a:solidFill>
              <a:schemeClr val="tx1"/>
            </a:solidFill>
          </a:endParaRPr>
        </a:p>
      </dgm:t>
    </dgm:pt>
    <dgm:pt modelId="{107180E1-84D9-4D80-93B2-1C4B77E87EF6}" type="parTrans" cxnId="{89D17C1C-B684-4DC5-8498-0CE3F800C3BE}">
      <dgm:prSet/>
      <dgm:spPr/>
      <dgm:t>
        <a:bodyPr/>
        <a:lstStyle/>
        <a:p>
          <a:endParaRPr lang="en-US"/>
        </a:p>
      </dgm:t>
    </dgm:pt>
    <dgm:pt modelId="{317B9B04-2470-4715-ADC7-1A8D7F43D12D}" type="sibTrans" cxnId="{89D17C1C-B684-4DC5-8498-0CE3F800C3BE}">
      <dgm:prSet/>
      <dgm:spPr/>
      <dgm:t>
        <a:bodyPr/>
        <a:lstStyle/>
        <a:p>
          <a:endParaRPr lang="en-US"/>
        </a:p>
      </dgm:t>
    </dgm:pt>
    <dgm:pt modelId="{C81CB166-97E0-48E3-9FDA-993BC062A406}" type="pres">
      <dgm:prSet presAssocID="{5D741E75-9284-4678-A34C-A68179FB07CE}" presName="root" presStyleCnt="0">
        <dgm:presLayoutVars>
          <dgm:dir/>
          <dgm:resizeHandles val="exact"/>
        </dgm:presLayoutVars>
      </dgm:prSet>
      <dgm:spPr/>
    </dgm:pt>
    <dgm:pt modelId="{B55047CF-45CA-4CB8-9EB8-6CDB85113010}" type="pres">
      <dgm:prSet presAssocID="{5D741E75-9284-4678-A34C-A68179FB07CE}" presName="container" presStyleCnt="0">
        <dgm:presLayoutVars>
          <dgm:dir/>
          <dgm:resizeHandles val="exact"/>
        </dgm:presLayoutVars>
      </dgm:prSet>
      <dgm:spPr/>
    </dgm:pt>
    <dgm:pt modelId="{7E3D21BF-0E20-46E1-A374-6D4BCCC3CA9C}" type="pres">
      <dgm:prSet presAssocID="{B536E43E-F614-418F-8CA4-4EB986973090}" presName="compNode" presStyleCnt="0"/>
      <dgm:spPr/>
    </dgm:pt>
    <dgm:pt modelId="{2FC40D5B-80D4-49D4-85CD-A447667D16A5}" type="pres">
      <dgm:prSet presAssocID="{B536E43E-F614-418F-8CA4-4EB986973090}" presName="iconBgRect" presStyleLbl="bgShp" presStyleIdx="0" presStyleCnt="4"/>
      <dgm:spPr/>
    </dgm:pt>
    <dgm:pt modelId="{FF24A22B-1FBF-496E-AF44-93CA9C9D6919}" type="pres">
      <dgm:prSet presAssocID="{B536E43E-F614-418F-8CA4-4EB986973090}" presName="iconRect" presStyleLbl="node1" presStyleIdx="0" presStyleCnt="4"/>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Classroom"/>
        </a:ext>
      </dgm:extLst>
    </dgm:pt>
    <dgm:pt modelId="{0B6D1539-29CD-44F5-89FC-B4CD0437A31B}" type="pres">
      <dgm:prSet presAssocID="{B536E43E-F614-418F-8CA4-4EB986973090}" presName="spaceRect" presStyleCnt="0"/>
      <dgm:spPr/>
    </dgm:pt>
    <dgm:pt modelId="{4164F727-C332-4045-992A-8C2E7F8276F0}" type="pres">
      <dgm:prSet presAssocID="{B536E43E-F614-418F-8CA4-4EB986973090}" presName="textRect" presStyleLbl="revTx" presStyleIdx="0" presStyleCnt="4">
        <dgm:presLayoutVars>
          <dgm:chMax val="1"/>
          <dgm:chPref val="1"/>
        </dgm:presLayoutVars>
      </dgm:prSet>
      <dgm:spPr/>
    </dgm:pt>
    <dgm:pt modelId="{B21D47B7-6F2D-4428-860B-F54E18881D2E}" type="pres">
      <dgm:prSet presAssocID="{D1B8AEC2-A550-48C5-97A0-2A515AF8E2E9}" presName="sibTrans" presStyleLbl="sibTrans2D1" presStyleIdx="0" presStyleCnt="0"/>
      <dgm:spPr/>
    </dgm:pt>
    <dgm:pt modelId="{2D8F5C5D-B8FA-43DA-A993-D89E2AE22527}" type="pres">
      <dgm:prSet presAssocID="{05F36BB6-ED8C-44D4-8EA8-08A293B9DCD6}" presName="compNode" presStyleCnt="0"/>
      <dgm:spPr/>
    </dgm:pt>
    <dgm:pt modelId="{1986B958-3A92-46B7-B6AF-126D4AA02A5E}" type="pres">
      <dgm:prSet presAssocID="{05F36BB6-ED8C-44D4-8EA8-08A293B9DCD6}" presName="iconBgRect" presStyleLbl="bgShp" presStyleIdx="1" presStyleCnt="4"/>
      <dgm:spPr/>
    </dgm:pt>
    <dgm:pt modelId="{37165D6B-DEEE-40BE-9B30-25BE8D83A78F}" type="pres">
      <dgm:prSet presAssocID="{05F36BB6-ED8C-44D4-8EA8-08A293B9DCD6}" presName="iconRect" presStyleLbl="node1" presStyleIdx="1" presStyleCnt="4"/>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Envelope"/>
        </a:ext>
      </dgm:extLst>
    </dgm:pt>
    <dgm:pt modelId="{9D3158C8-E59B-4E49-83F2-13A4EBD1F351}" type="pres">
      <dgm:prSet presAssocID="{05F36BB6-ED8C-44D4-8EA8-08A293B9DCD6}" presName="spaceRect" presStyleCnt="0"/>
      <dgm:spPr/>
    </dgm:pt>
    <dgm:pt modelId="{776CD7D2-FDD6-4FA8-83AA-4E7D2BBEE8A6}" type="pres">
      <dgm:prSet presAssocID="{05F36BB6-ED8C-44D4-8EA8-08A293B9DCD6}" presName="textRect" presStyleLbl="revTx" presStyleIdx="1" presStyleCnt="4" custScaleX="113486">
        <dgm:presLayoutVars>
          <dgm:chMax val="1"/>
          <dgm:chPref val="1"/>
        </dgm:presLayoutVars>
      </dgm:prSet>
      <dgm:spPr/>
    </dgm:pt>
    <dgm:pt modelId="{6947B91D-5498-4969-8166-757045CF9C8A}" type="pres">
      <dgm:prSet presAssocID="{D7475A13-002C-4247-87B8-8CAC6307DE14}" presName="sibTrans" presStyleLbl="sibTrans2D1" presStyleIdx="0" presStyleCnt="0"/>
      <dgm:spPr/>
    </dgm:pt>
    <dgm:pt modelId="{9791DB53-B48D-4E68-984D-F9F6EC719E87}" type="pres">
      <dgm:prSet presAssocID="{08F9CD2C-F7CC-4DBD-8A6E-F243843D68D0}" presName="compNode" presStyleCnt="0"/>
      <dgm:spPr/>
    </dgm:pt>
    <dgm:pt modelId="{CDCD281F-87F9-415E-AE25-C55E751333AE}" type="pres">
      <dgm:prSet presAssocID="{08F9CD2C-F7CC-4DBD-8A6E-F243843D68D0}" presName="iconBgRect" presStyleLbl="bgShp" presStyleIdx="2" presStyleCnt="4"/>
      <dgm:spPr/>
    </dgm:pt>
    <dgm:pt modelId="{7844C31B-B474-4070-A8E0-8C10C384F4F6}" type="pres">
      <dgm:prSet presAssocID="{08F9CD2C-F7CC-4DBD-8A6E-F243843D68D0}" presName="iconRect" presStyleLbl="node1" presStyleIdx="2" presStyleCnt="4"/>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Call center"/>
        </a:ext>
      </dgm:extLst>
    </dgm:pt>
    <dgm:pt modelId="{79D03364-4B7A-4FBC-90AA-CFE3CBDFDB37}" type="pres">
      <dgm:prSet presAssocID="{08F9CD2C-F7CC-4DBD-8A6E-F243843D68D0}" presName="spaceRect" presStyleCnt="0"/>
      <dgm:spPr/>
    </dgm:pt>
    <dgm:pt modelId="{733D22BC-FB95-4D7F-A80B-45E1344C0D34}" type="pres">
      <dgm:prSet presAssocID="{08F9CD2C-F7CC-4DBD-8A6E-F243843D68D0}" presName="textRect" presStyleLbl="revTx" presStyleIdx="2" presStyleCnt="4">
        <dgm:presLayoutVars>
          <dgm:chMax val="1"/>
          <dgm:chPref val="1"/>
        </dgm:presLayoutVars>
      </dgm:prSet>
      <dgm:spPr/>
    </dgm:pt>
    <dgm:pt modelId="{3970A856-82C1-41E3-A2C9-3BCF9EAC40A0}" type="pres">
      <dgm:prSet presAssocID="{B93E11C3-5DF0-4DDF-8F57-8C519BD70451}" presName="sibTrans" presStyleLbl="sibTrans2D1" presStyleIdx="0" presStyleCnt="0"/>
      <dgm:spPr/>
    </dgm:pt>
    <dgm:pt modelId="{45437F9D-A829-436B-B001-2AE6E625BD20}" type="pres">
      <dgm:prSet presAssocID="{D71CC7FF-C3A2-46BF-8E4A-7E36841BEA69}" presName="compNode" presStyleCnt="0"/>
      <dgm:spPr/>
    </dgm:pt>
    <dgm:pt modelId="{FFCA78E1-935B-4B02-9299-D86DAB3E88DC}" type="pres">
      <dgm:prSet presAssocID="{D71CC7FF-C3A2-46BF-8E4A-7E36841BEA69}" presName="iconBgRect" presStyleLbl="bgShp" presStyleIdx="3" presStyleCnt="4"/>
      <dgm:spPr/>
    </dgm:pt>
    <dgm:pt modelId="{5EF51CD4-B3CB-49AB-912A-585C90288DE9}" type="pres">
      <dgm:prSet presAssocID="{D71CC7FF-C3A2-46BF-8E4A-7E36841BEA69}" presName="iconRect" presStyleLbl="node1" presStyleIdx="3" presStyleCnt="4"/>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User Network"/>
        </a:ext>
      </dgm:extLst>
    </dgm:pt>
    <dgm:pt modelId="{E8181E26-4A2D-4AD8-880A-5F11E24B3201}" type="pres">
      <dgm:prSet presAssocID="{D71CC7FF-C3A2-46BF-8E4A-7E36841BEA69}" presName="spaceRect" presStyleCnt="0"/>
      <dgm:spPr/>
    </dgm:pt>
    <dgm:pt modelId="{46F29E38-2727-449F-9DA9-B404C49C4A02}" type="pres">
      <dgm:prSet presAssocID="{D71CC7FF-C3A2-46BF-8E4A-7E36841BEA69}" presName="textRect" presStyleLbl="revTx" presStyleIdx="3" presStyleCnt="4" custScaleX="124815" custScaleY="154293" custLinFactNeighborX="5393" custLinFactNeighborY="-4700">
        <dgm:presLayoutVars>
          <dgm:chMax val="1"/>
          <dgm:chPref val="1"/>
        </dgm:presLayoutVars>
      </dgm:prSet>
      <dgm:spPr/>
    </dgm:pt>
  </dgm:ptLst>
  <dgm:cxnLst>
    <dgm:cxn modelId="{89D17C1C-B684-4DC5-8498-0CE3F800C3BE}" srcId="{5D741E75-9284-4678-A34C-A68179FB07CE}" destId="{D71CC7FF-C3A2-46BF-8E4A-7E36841BEA69}" srcOrd="3" destOrd="0" parTransId="{107180E1-84D9-4D80-93B2-1C4B77E87EF6}" sibTransId="{317B9B04-2470-4715-ADC7-1A8D7F43D12D}"/>
    <dgm:cxn modelId="{2C22C733-20D1-4A8A-9663-A19008C69E5E}" type="presOf" srcId="{D71CC7FF-C3A2-46BF-8E4A-7E36841BEA69}" destId="{46F29E38-2727-449F-9DA9-B404C49C4A02}" srcOrd="0" destOrd="0" presId="urn:microsoft.com/office/officeart/2018/2/layout/IconCircleList"/>
    <dgm:cxn modelId="{51BB6867-6FAB-4128-B016-9401821D63FC}" srcId="{5D741E75-9284-4678-A34C-A68179FB07CE}" destId="{B536E43E-F614-418F-8CA4-4EB986973090}" srcOrd="0" destOrd="0" parTransId="{F8CE0F90-70DE-4337-8417-397487BBDC19}" sibTransId="{D1B8AEC2-A550-48C5-97A0-2A515AF8E2E9}"/>
    <dgm:cxn modelId="{BF6A7C6D-CF85-4480-84EA-5C79A17A487E}" type="presOf" srcId="{5D741E75-9284-4678-A34C-A68179FB07CE}" destId="{C81CB166-97E0-48E3-9FDA-993BC062A406}" srcOrd="0" destOrd="0" presId="urn:microsoft.com/office/officeart/2018/2/layout/IconCircleList"/>
    <dgm:cxn modelId="{E9679A58-07B5-4D7D-B15B-5551A1F8D5E5}" type="presOf" srcId="{D7475A13-002C-4247-87B8-8CAC6307DE14}" destId="{6947B91D-5498-4969-8166-757045CF9C8A}" srcOrd="0" destOrd="0" presId="urn:microsoft.com/office/officeart/2018/2/layout/IconCircleList"/>
    <dgm:cxn modelId="{54185394-97C7-4032-9E54-F4A3BE4F8B3F}" type="presOf" srcId="{B536E43E-F614-418F-8CA4-4EB986973090}" destId="{4164F727-C332-4045-992A-8C2E7F8276F0}" srcOrd="0" destOrd="0" presId="urn:microsoft.com/office/officeart/2018/2/layout/IconCircleList"/>
    <dgm:cxn modelId="{07B97894-E0E0-45A3-BE7E-CBA41A9B09CE}" srcId="{5D741E75-9284-4678-A34C-A68179FB07CE}" destId="{08F9CD2C-F7CC-4DBD-8A6E-F243843D68D0}" srcOrd="2" destOrd="0" parTransId="{0A6911CB-D9BD-46E4-8844-52DE2942BE5A}" sibTransId="{B93E11C3-5DF0-4DDF-8F57-8C519BD70451}"/>
    <dgm:cxn modelId="{D281C397-4392-4829-BE7C-3A161B65B259}" type="presOf" srcId="{05F36BB6-ED8C-44D4-8EA8-08A293B9DCD6}" destId="{776CD7D2-FDD6-4FA8-83AA-4E7D2BBEE8A6}" srcOrd="0" destOrd="0" presId="urn:microsoft.com/office/officeart/2018/2/layout/IconCircleList"/>
    <dgm:cxn modelId="{63CD0D98-DE12-490C-B16B-BB869955198C}" type="presOf" srcId="{08F9CD2C-F7CC-4DBD-8A6E-F243843D68D0}" destId="{733D22BC-FB95-4D7F-A80B-45E1344C0D34}" srcOrd="0" destOrd="0" presId="urn:microsoft.com/office/officeart/2018/2/layout/IconCircleList"/>
    <dgm:cxn modelId="{79F43EC2-7623-45E5-A73B-D5AEAFF7E593}" type="presOf" srcId="{B93E11C3-5DF0-4DDF-8F57-8C519BD70451}" destId="{3970A856-82C1-41E3-A2C9-3BCF9EAC40A0}" srcOrd="0" destOrd="0" presId="urn:microsoft.com/office/officeart/2018/2/layout/IconCircleList"/>
    <dgm:cxn modelId="{0949E8C7-057F-4678-993E-7F72123757C8}" srcId="{5D741E75-9284-4678-A34C-A68179FB07CE}" destId="{05F36BB6-ED8C-44D4-8EA8-08A293B9DCD6}" srcOrd="1" destOrd="0" parTransId="{3999E31F-BB88-44DC-8DB5-4BBA8A023256}" sibTransId="{D7475A13-002C-4247-87B8-8CAC6307DE14}"/>
    <dgm:cxn modelId="{5846C1DD-B32C-4747-AC98-AE294DDB6FCC}" type="presOf" srcId="{D1B8AEC2-A550-48C5-97A0-2A515AF8E2E9}" destId="{B21D47B7-6F2D-4428-860B-F54E18881D2E}" srcOrd="0" destOrd="0" presId="urn:microsoft.com/office/officeart/2018/2/layout/IconCircleList"/>
    <dgm:cxn modelId="{E0A4BEAF-D0DB-460C-BCFF-C83AD3F8B584}" type="presParOf" srcId="{C81CB166-97E0-48E3-9FDA-993BC062A406}" destId="{B55047CF-45CA-4CB8-9EB8-6CDB85113010}" srcOrd="0" destOrd="0" presId="urn:microsoft.com/office/officeart/2018/2/layout/IconCircleList"/>
    <dgm:cxn modelId="{469B475D-775B-4280-9D9D-FDFC247BE650}" type="presParOf" srcId="{B55047CF-45CA-4CB8-9EB8-6CDB85113010}" destId="{7E3D21BF-0E20-46E1-A374-6D4BCCC3CA9C}" srcOrd="0" destOrd="0" presId="urn:microsoft.com/office/officeart/2018/2/layout/IconCircleList"/>
    <dgm:cxn modelId="{5441CAD4-3C14-4C6E-918B-222C32F3881E}" type="presParOf" srcId="{7E3D21BF-0E20-46E1-A374-6D4BCCC3CA9C}" destId="{2FC40D5B-80D4-49D4-85CD-A447667D16A5}" srcOrd="0" destOrd="0" presId="urn:microsoft.com/office/officeart/2018/2/layout/IconCircleList"/>
    <dgm:cxn modelId="{2CD16D67-F60F-487F-8387-6E033681ABF4}" type="presParOf" srcId="{7E3D21BF-0E20-46E1-A374-6D4BCCC3CA9C}" destId="{FF24A22B-1FBF-496E-AF44-93CA9C9D6919}" srcOrd="1" destOrd="0" presId="urn:microsoft.com/office/officeart/2018/2/layout/IconCircleList"/>
    <dgm:cxn modelId="{D5DE9EB0-5F38-4C59-9403-48F207D41ED6}" type="presParOf" srcId="{7E3D21BF-0E20-46E1-A374-6D4BCCC3CA9C}" destId="{0B6D1539-29CD-44F5-89FC-B4CD0437A31B}" srcOrd="2" destOrd="0" presId="urn:microsoft.com/office/officeart/2018/2/layout/IconCircleList"/>
    <dgm:cxn modelId="{35EFFD23-45E6-4C54-8D27-BAC3F3D014B0}" type="presParOf" srcId="{7E3D21BF-0E20-46E1-A374-6D4BCCC3CA9C}" destId="{4164F727-C332-4045-992A-8C2E7F8276F0}" srcOrd="3" destOrd="0" presId="urn:microsoft.com/office/officeart/2018/2/layout/IconCircleList"/>
    <dgm:cxn modelId="{CC812D1C-BF70-4E47-99A1-27C956E1674A}" type="presParOf" srcId="{B55047CF-45CA-4CB8-9EB8-6CDB85113010}" destId="{B21D47B7-6F2D-4428-860B-F54E18881D2E}" srcOrd="1" destOrd="0" presId="urn:microsoft.com/office/officeart/2018/2/layout/IconCircleList"/>
    <dgm:cxn modelId="{7B03DDED-79E9-49A2-902B-0086D015D52A}" type="presParOf" srcId="{B55047CF-45CA-4CB8-9EB8-6CDB85113010}" destId="{2D8F5C5D-B8FA-43DA-A993-D89E2AE22527}" srcOrd="2" destOrd="0" presId="urn:microsoft.com/office/officeart/2018/2/layout/IconCircleList"/>
    <dgm:cxn modelId="{1531E0F9-4DD3-475E-890D-F1359EA10F4B}" type="presParOf" srcId="{2D8F5C5D-B8FA-43DA-A993-D89E2AE22527}" destId="{1986B958-3A92-46B7-B6AF-126D4AA02A5E}" srcOrd="0" destOrd="0" presId="urn:microsoft.com/office/officeart/2018/2/layout/IconCircleList"/>
    <dgm:cxn modelId="{B4475E3E-EED0-4033-A4D8-2409919E70F9}" type="presParOf" srcId="{2D8F5C5D-B8FA-43DA-A993-D89E2AE22527}" destId="{37165D6B-DEEE-40BE-9B30-25BE8D83A78F}" srcOrd="1" destOrd="0" presId="urn:microsoft.com/office/officeart/2018/2/layout/IconCircleList"/>
    <dgm:cxn modelId="{21968DF0-F7AF-4B3F-8B68-13A139B4518E}" type="presParOf" srcId="{2D8F5C5D-B8FA-43DA-A993-D89E2AE22527}" destId="{9D3158C8-E59B-4E49-83F2-13A4EBD1F351}" srcOrd="2" destOrd="0" presId="urn:microsoft.com/office/officeart/2018/2/layout/IconCircleList"/>
    <dgm:cxn modelId="{235E595A-4990-4296-9A33-9F55A18CDAD2}" type="presParOf" srcId="{2D8F5C5D-B8FA-43DA-A993-D89E2AE22527}" destId="{776CD7D2-FDD6-4FA8-83AA-4E7D2BBEE8A6}" srcOrd="3" destOrd="0" presId="urn:microsoft.com/office/officeart/2018/2/layout/IconCircleList"/>
    <dgm:cxn modelId="{7709B883-6ADA-4E3E-A818-CE0D65251BB4}" type="presParOf" srcId="{B55047CF-45CA-4CB8-9EB8-6CDB85113010}" destId="{6947B91D-5498-4969-8166-757045CF9C8A}" srcOrd="3" destOrd="0" presId="urn:microsoft.com/office/officeart/2018/2/layout/IconCircleList"/>
    <dgm:cxn modelId="{821D3836-041B-4574-92DA-385809A34AA3}" type="presParOf" srcId="{B55047CF-45CA-4CB8-9EB8-6CDB85113010}" destId="{9791DB53-B48D-4E68-984D-F9F6EC719E87}" srcOrd="4" destOrd="0" presId="urn:microsoft.com/office/officeart/2018/2/layout/IconCircleList"/>
    <dgm:cxn modelId="{492E209A-AD4F-4C49-8ACA-AA90BC117D8F}" type="presParOf" srcId="{9791DB53-B48D-4E68-984D-F9F6EC719E87}" destId="{CDCD281F-87F9-415E-AE25-C55E751333AE}" srcOrd="0" destOrd="0" presId="urn:microsoft.com/office/officeart/2018/2/layout/IconCircleList"/>
    <dgm:cxn modelId="{042410F3-FE71-4D88-AB98-1039BAA14AA5}" type="presParOf" srcId="{9791DB53-B48D-4E68-984D-F9F6EC719E87}" destId="{7844C31B-B474-4070-A8E0-8C10C384F4F6}" srcOrd="1" destOrd="0" presId="urn:microsoft.com/office/officeart/2018/2/layout/IconCircleList"/>
    <dgm:cxn modelId="{C75E0FB4-36EB-4DB5-925A-9BE21C26D661}" type="presParOf" srcId="{9791DB53-B48D-4E68-984D-F9F6EC719E87}" destId="{79D03364-4B7A-4FBC-90AA-CFE3CBDFDB37}" srcOrd="2" destOrd="0" presId="urn:microsoft.com/office/officeart/2018/2/layout/IconCircleList"/>
    <dgm:cxn modelId="{C46CA215-4502-44E6-A7EF-33C12B31254A}" type="presParOf" srcId="{9791DB53-B48D-4E68-984D-F9F6EC719E87}" destId="{733D22BC-FB95-4D7F-A80B-45E1344C0D34}" srcOrd="3" destOrd="0" presId="urn:microsoft.com/office/officeart/2018/2/layout/IconCircleList"/>
    <dgm:cxn modelId="{C867DEBE-B70A-4139-983B-440DDAFD56BA}" type="presParOf" srcId="{B55047CF-45CA-4CB8-9EB8-6CDB85113010}" destId="{3970A856-82C1-41E3-A2C9-3BCF9EAC40A0}" srcOrd="5" destOrd="0" presId="urn:microsoft.com/office/officeart/2018/2/layout/IconCircleList"/>
    <dgm:cxn modelId="{C5EBD1A9-EE0F-4ADF-A25B-89D14B474ED9}" type="presParOf" srcId="{B55047CF-45CA-4CB8-9EB8-6CDB85113010}" destId="{45437F9D-A829-436B-B001-2AE6E625BD20}" srcOrd="6" destOrd="0" presId="urn:microsoft.com/office/officeart/2018/2/layout/IconCircleList"/>
    <dgm:cxn modelId="{1E7E162A-6EA5-42BA-966B-9E87411D90AC}" type="presParOf" srcId="{45437F9D-A829-436B-B001-2AE6E625BD20}" destId="{FFCA78E1-935B-4B02-9299-D86DAB3E88DC}" srcOrd="0" destOrd="0" presId="urn:microsoft.com/office/officeart/2018/2/layout/IconCircleList"/>
    <dgm:cxn modelId="{8E820233-F763-45F0-B565-3B4D26DB4FF3}" type="presParOf" srcId="{45437F9D-A829-436B-B001-2AE6E625BD20}" destId="{5EF51CD4-B3CB-49AB-912A-585C90288DE9}" srcOrd="1" destOrd="0" presId="urn:microsoft.com/office/officeart/2018/2/layout/IconCircleList"/>
    <dgm:cxn modelId="{5D4DFAFF-CDB3-4F19-A52A-874C6AEBDA00}" type="presParOf" srcId="{45437F9D-A829-436B-B001-2AE6E625BD20}" destId="{E8181E26-4A2D-4AD8-880A-5F11E24B3201}" srcOrd="2" destOrd="0" presId="urn:microsoft.com/office/officeart/2018/2/layout/IconCircleList"/>
    <dgm:cxn modelId="{F07D5534-D32E-4028-ABC5-11BEC5E6EE6D}" type="presParOf" srcId="{45437F9D-A829-436B-B001-2AE6E625BD20}" destId="{46F29E38-2727-449F-9DA9-B404C49C4A02}"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925F37B-53FF-4AB5-97CA-F7438C9A1654}"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5D07C22D-5309-438D-879A-4A331FCFEEBF}">
      <dgm:prSet/>
      <dgm:spPr/>
      <dgm:t>
        <a:bodyPr/>
        <a:lstStyle/>
        <a:p>
          <a:r>
            <a:rPr lang="en-US"/>
            <a:t>Specially trained LDOE employee</a:t>
          </a:r>
        </a:p>
      </dgm:t>
    </dgm:pt>
    <dgm:pt modelId="{4ACEC7C7-E7F9-44FF-BCCC-53389987D75F}" type="parTrans" cxnId="{1428054A-031E-41F2-9764-C6470F1C98D9}">
      <dgm:prSet/>
      <dgm:spPr/>
      <dgm:t>
        <a:bodyPr/>
        <a:lstStyle/>
        <a:p>
          <a:endParaRPr lang="en-US"/>
        </a:p>
      </dgm:t>
    </dgm:pt>
    <dgm:pt modelId="{1A12C203-F916-4E4F-90D6-4DE0D06536CE}" type="sibTrans" cxnId="{1428054A-031E-41F2-9764-C6470F1C98D9}">
      <dgm:prSet/>
      <dgm:spPr/>
      <dgm:t>
        <a:bodyPr/>
        <a:lstStyle/>
        <a:p>
          <a:endParaRPr lang="en-US"/>
        </a:p>
      </dgm:t>
    </dgm:pt>
    <dgm:pt modelId="{5441D667-D8A2-43CF-BA0E-7E8277EB666A}">
      <dgm:prSet/>
      <dgm:spPr/>
      <dgm:t>
        <a:bodyPr/>
        <a:lstStyle/>
        <a:p>
          <a:r>
            <a:rPr lang="en-US" dirty="0"/>
            <a:t>Neutral 3</a:t>
          </a:r>
          <a:r>
            <a:rPr lang="en-US" baseline="30000" dirty="0"/>
            <a:t>rd</a:t>
          </a:r>
          <a:r>
            <a:rPr lang="en-US" dirty="0"/>
            <a:t> party (NOT </a:t>
          </a:r>
          <a:r>
            <a:rPr lang="en-US"/>
            <a:t>LDOE staff)</a:t>
          </a:r>
        </a:p>
      </dgm:t>
    </dgm:pt>
    <dgm:pt modelId="{9E42657A-9E6E-44C6-B5F1-9A3B6142FE4F}" type="parTrans" cxnId="{3C4AB368-1C0D-4FEB-B5AF-95F9AE02EF5D}">
      <dgm:prSet/>
      <dgm:spPr/>
      <dgm:t>
        <a:bodyPr/>
        <a:lstStyle/>
        <a:p>
          <a:endParaRPr lang="en-US"/>
        </a:p>
      </dgm:t>
    </dgm:pt>
    <dgm:pt modelId="{0DFF2035-E0FC-49B0-91D8-1C34F2C67270}" type="sibTrans" cxnId="{3C4AB368-1C0D-4FEB-B5AF-95F9AE02EF5D}">
      <dgm:prSet/>
      <dgm:spPr/>
      <dgm:t>
        <a:bodyPr/>
        <a:lstStyle/>
        <a:p>
          <a:endParaRPr lang="en-US"/>
        </a:p>
      </dgm:t>
    </dgm:pt>
    <dgm:pt modelId="{389A130A-37CA-411A-85F0-E02F5C09AB01}" type="pres">
      <dgm:prSet presAssocID="{B925F37B-53FF-4AB5-97CA-F7438C9A1654}" presName="diagram" presStyleCnt="0">
        <dgm:presLayoutVars>
          <dgm:dir/>
          <dgm:resizeHandles val="exact"/>
        </dgm:presLayoutVars>
      </dgm:prSet>
      <dgm:spPr/>
    </dgm:pt>
    <dgm:pt modelId="{3C6BF92E-7D53-4AB1-852D-826F2C50E632}" type="pres">
      <dgm:prSet presAssocID="{5D07C22D-5309-438D-879A-4A331FCFEEBF}" presName="node" presStyleLbl="node1" presStyleIdx="0" presStyleCnt="2">
        <dgm:presLayoutVars>
          <dgm:bulletEnabled val="1"/>
        </dgm:presLayoutVars>
      </dgm:prSet>
      <dgm:spPr/>
    </dgm:pt>
    <dgm:pt modelId="{6AC2731D-8280-4A6C-8782-56B5868BB68A}" type="pres">
      <dgm:prSet presAssocID="{1A12C203-F916-4E4F-90D6-4DE0D06536CE}" presName="sibTrans" presStyleCnt="0"/>
      <dgm:spPr/>
    </dgm:pt>
    <dgm:pt modelId="{260F709D-1D58-4518-981E-AAA0BDA8E031}" type="pres">
      <dgm:prSet presAssocID="{5441D667-D8A2-43CF-BA0E-7E8277EB666A}" presName="node" presStyleLbl="node1" presStyleIdx="1" presStyleCnt="2">
        <dgm:presLayoutVars>
          <dgm:bulletEnabled val="1"/>
        </dgm:presLayoutVars>
      </dgm:prSet>
      <dgm:spPr/>
    </dgm:pt>
  </dgm:ptLst>
  <dgm:cxnLst>
    <dgm:cxn modelId="{3C4AB368-1C0D-4FEB-B5AF-95F9AE02EF5D}" srcId="{B925F37B-53FF-4AB5-97CA-F7438C9A1654}" destId="{5441D667-D8A2-43CF-BA0E-7E8277EB666A}" srcOrd="1" destOrd="0" parTransId="{9E42657A-9E6E-44C6-B5F1-9A3B6142FE4F}" sibTransId="{0DFF2035-E0FC-49B0-91D8-1C34F2C67270}"/>
    <dgm:cxn modelId="{1428054A-031E-41F2-9764-C6470F1C98D9}" srcId="{B925F37B-53FF-4AB5-97CA-F7438C9A1654}" destId="{5D07C22D-5309-438D-879A-4A331FCFEEBF}" srcOrd="0" destOrd="0" parTransId="{4ACEC7C7-E7F9-44FF-BCCC-53389987D75F}" sibTransId="{1A12C203-F916-4E4F-90D6-4DE0D06536CE}"/>
    <dgm:cxn modelId="{E9517259-B630-47DB-9B99-D51E9C0A1455}" type="presOf" srcId="{5D07C22D-5309-438D-879A-4A331FCFEEBF}" destId="{3C6BF92E-7D53-4AB1-852D-826F2C50E632}" srcOrd="0" destOrd="0" presId="urn:microsoft.com/office/officeart/2005/8/layout/default"/>
    <dgm:cxn modelId="{BB7973C1-CF22-4148-8C09-B612854DA1CD}" type="presOf" srcId="{B925F37B-53FF-4AB5-97CA-F7438C9A1654}" destId="{389A130A-37CA-411A-85F0-E02F5C09AB01}" srcOrd="0" destOrd="0" presId="urn:microsoft.com/office/officeart/2005/8/layout/default"/>
    <dgm:cxn modelId="{BBFC70D3-8EBD-4159-91D4-418054426178}" type="presOf" srcId="{5441D667-D8A2-43CF-BA0E-7E8277EB666A}" destId="{260F709D-1D58-4518-981E-AAA0BDA8E031}" srcOrd="0" destOrd="0" presId="urn:microsoft.com/office/officeart/2005/8/layout/default"/>
    <dgm:cxn modelId="{8D7DD8EC-EE04-46C0-A6DE-92460E5EB587}" type="presParOf" srcId="{389A130A-37CA-411A-85F0-E02F5C09AB01}" destId="{3C6BF92E-7D53-4AB1-852D-826F2C50E632}" srcOrd="0" destOrd="0" presId="urn:microsoft.com/office/officeart/2005/8/layout/default"/>
    <dgm:cxn modelId="{228FEE4F-3884-4895-ABFE-7A16FCFA7942}" type="presParOf" srcId="{389A130A-37CA-411A-85F0-E02F5C09AB01}" destId="{6AC2731D-8280-4A6C-8782-56B5868BB68A}" srcOrd="1" destOrd="0" presId="urn:microsoft.com/office/officeart/2005/8/layout/default"/>
    <dgm:cxn modelId="{D7C792DE-C4BD-43A5-AC36-B065517CA806}" type="presParOf" srcId="{389A130A-37CA-411A-85F0-E02F5C09AB01}" destId="{260F709D-1D58-4518-981E-AAA0BDA8E031}"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C5F48D7-70CC-4E41-AEDE-BCA2E332FC4E}"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B3E8FFB-2520-4E10-BBE3-618F4F413B0C}">
      <dgm:prSet/>
      <dgm:spPr/>
      <dgm:t>
        <a:bodyPr/>
        <a:lstStyle/>
        <a:p>
          <a:r>
            <a:rPr lang="en-US"/>
            <a:t>Content of the Individualized Education Plan (IEP) </a:t>
          </a:r>
        </a:p>
      </dgm:t>
    </dgm:pt>
    <dgm:pt modelId="{9EFD0A23-48D7-4CCF-8735-A4883D61D6A1}" type="parTrans" cxnId="{4BA4D976-E206-4D0D-B3CB-C922D51B8B81}">
      <dgm:prSet/>
      <dgm:spPr/>
      <dgm:t>
        <a:bodyPr/>
        <a:lstStyle/>
        <a:p>
          <a:endParaRPr lang="en-US"/>
        </a:p>
      </dgm:t>
    </dgm:pt>
    <dgm:pt modelId="{59889236-CB6F-49FB-8E7E-946AF130D19E}" type="sibTrans" cxnId="{4BA4D976-E206-4D0D-B3CB-C922D51B8B81}">
      <dgm:prSet/>
      <dgm:spPr/>
      <dgm:t>
        <a:bodyPr/>
        <a:lstStyle/>
        <a:p>
          <a:endParaRPr lang="en-US"/>
        </a:p>
      </dgm:t>
    </dgm:pt>
    <dgm:pt modelId="{E2F58B1A-C0E1-4439-B638-BEC3FEA71B4F}">
      <dgm:prSet/>
      <dgm:spPr/>
      <dgm:t>
        <a:bodyPr/>
        <a:lstStyle/>
        <a:p>
          <a:r>
            <a:rPr lang="en-US"/>
            <a:t>Placement</a:t>
          </a:r>
        </a:p>
      </dgm:t>
    </dgm:pt>
    <dgm:pt modelId="{3E134C17-609C-4F91-97A5-C4084D90E371}" type="parTrans" cxnId="{A242F606-64FD-4B4B-8F1A-9B0AA264CE22}">
      <dgm:prSet/>
      <dgm:spPr/>
      <dgm:t>
        <a:bodyPr/>
        <a:lstStyle/>
        <a:p>
          <a:endParaRPr lang="en-US"/>
        </a:p>
      </dgm:t>
    </dgm:pt>
    <dgm:pt modelId="{25250490-7261-43E5-A0EC-F9626B0BF3A7}" type="sibTrans" cxnId="{A242F606-64FD-4B4B-8F1A-9B0AA264CE22}">
      <dgm:prSet/>
      <dgm:spPr/>
      <dgm:t>
        <a:bodyPr/>
        <a:lstStyle/>
        <a:p>
          <a:endParaRPr lang="en-US"/>
        </a:p>
      </dgm:t>
    </dgm:pt>
    <dgm:pt modelId="{1A4F6169-EBD6-4B21-8D10-AE5FB73B97FB}">
      <dgm:prSet/>
      <dgm:spPr/>
      <dgm:t>
        <a:bodyPr/>
        <a:lstStyle/>
        <a:p>
          <a:r>
            <a:rPr lang="en-US"/>
            <a:t>Setting</a:t>
          </a:r>
        </a:p>
      </dgm:t>
    </dgm:pt>
    <dgm:pt modelId="{BE0AD1E3-ABF1-490C-8325-272B8D299BFB}" type="parTrans" cxnId="{0F4F6F0C-4B05-4219-9D47-C5257A2896C0}">
      <dgm:prSet/>
      <dgm:spPr/>
      <dgm:t>
        <a:bodyPr/>
        <a:lstStyle/>
        <a:p>
          <a:endParaRPr lang="en-US"/>
        </a:p>
      </dgm:t>
    </dgm:pt>
    <dgm:pt modelId="{80FD17AC-64C5-4BA7-B73C-15C95B39DE08}" type="sibTrans" cxnId="{0F4F6F0C-4B05-4219-9D47-C5257A2896C0}">
      <dgm:prSet/>
      <dgm:spPr/>
      <dgm:t>
        <a:bodyPr/>
        <a:lstStyle/>
        <a:p>
          <a:endParaRPr lang="en-US"/>
        </a:p>
      </dgm:t>
    </dgm:pt>
    <dgm:pt modelId="{CEFF26F6-4AEA-4571-AA52-E21100903AE3}">
      <dgm:prSet/>
      <dgm:spPr/>
      <dgm:t>
        <a:bodyPr/>
        <a:lstStyle/>
        <a:p>
          <a:r>
            <a:rPr lang="en-US"/>
            <a:t>Minutes</a:t>
          </a:r>
        </a:p>
      </dgm:t>
    </dgm:pt>
    <dgm:pt modelId="{B96182E1-296B-49C1-A031-F87115E2876F}" type="parTrans" cxnId="{3C5A14B2-D3C9-447F-A7E9-5204B36533D0}">
      <dgm:prSet/>
      <dgm:spPr/>
      <dgm:t>
        <a:bodyPr/>
        <a:lstStyle/>
        <a:p>
          <a:endParaRPr lang="en-US"/>
        </a:p>
      </dgm:t>
    </dgm:pt>
    <dgm:pt modelId="{623D728A-FE5E-410A-823D-41EE1325E1D4}" type="sibTrans" cxnId="{3C5A14B2-D3C9-447F-A7E9-5204B36533D0}">
      <dgm:prSet/>
      <dgm:spPr/>
      <dgm:t>
        <a:bodyPr/>
        <a:lstStyle/>
        <a:p>
          <a:endParaRPr lang="en-US"/>
        </a:p>
      </dgm:t>
    </dgm:pt>
    <dgm:pt modelId="{2BC188D2-4695-4B6E-9D84-C58DEBA2ECFF}">
      <dgm:prSet/>
      <dgm:spPr/>
      <dgm:t>
        <a:bodyPr/>
        <a:lstStyle/>
        <a:p>
          <a:r>
            <a:rPr lang="en-US"/>
            <a:t>Related Services</a:t>
          </a:r>
        </a:p>
      </dgm:t>
    </dgm:pt>
    <dgm:pt modelId="{7F771ADC-9953-4253-BFB8-177875C16940}" type="parTrans" cxnId="{8CAD52A2-A4C3-4BF1-9035-876408CC950A}">
      <dgm:prSet/>
      <dgm:spPr/>
      <dgm:t>
        <a:bodyPr/>
        <a:lstStyle/>
        <a:p>
          <a:endParaRPr lang="en-US"/>
        </a:p>
      </dgm:t>
    </dgm:pt>
    <dgm:pt modelId="{88EDC75E-D256-4B79-BED4-A07FE40BB03A}" type="sibTrans" cxnId="{8CAD52A2-A4C3-4BF1-9035-876408CC950A}">
      <dgm:prSet/>
      <dgm:spPr/>
      <dgm:t>
        <a:bodyPr/>
        <a:lstStyle/>
        <a:p>
          <a:endParaRPr lang="en-US"/>
        </a:p>
      </dgm:t>
    </dgm:pt>
    <dgm:pt modelId="{ED0DD34F-C943-4BB9-9166-DAFC64816C49}">
      <dgm:prSet/>
      <dgm:spPr/>
      <dgm:t>
        <a:bodyPr/>
        <a:lstStyle/>
        <a:p>
          <a:r>
            <a:rPr lang="en-US"/>
            <a:t>Goals &amp; Objectives</a:t>
          </a:r>
        </a:p>
      </dgm:t>
    </dgm:pt>
    <dgm:pt modelId="{C308084D-E87F-4E17-B963-218EAD2FB3BD}" type="parTrans" cxnId="{C67D1D2F-BB8C-4CBC-984D-69F0A45DE29F}">
      <dgm:prSet/>
      <dgm:spPr/>
      <dgm:t>
        <a:bodyPr/>
        <a:lstStyle/>
        <a:p>
          <a:endParaRPr lang="en-US"/>
        </a:p>
      </dgm:t>
    </dgm:pt>
    <dgm:pt modelId="{5D87B4AB-000E-48E3-94F3-53D2E88BF49C}" type="sibTrans" cxnId="{C67D1D2F-BB8C-4CBC-984D-69F0A45DE29F}">
      <dgm:prSet/>
      <dgm:spPr/>
      <dgm:t>
        <a:bodyPr/>
        <a:lstStyle/>
        <a:p>
          <a:endParaRPr lang="en-US"/>
        </a:p>
      </dgm:t>
    </dgm:pt>
    <dgm:pt modelId="{D228A9E5-F52E-4E7D-A893-0BE3E685A825}" type="pres">
      <dgm:prSet presAssocID="{4C5F48D7-70CC-4E41-AEDE-BCA2E332FC4E}" presName="root" presStyleCnt="0">
        <dgm:presLayoutVars>
          <dgm:dir/>
          <dgm:resizeHandles val="exact"/>
        </dgm:presLayoutVars>
      </dgm:prSet>
      <dgm:spPr/>
    </dgm:pt>
    <dgm:pt modelId="{FADE696A-956F-4042-8D46-A8D374122029}" type="pres">
      <dgm:prSet presAssocID="{1B3E8FFB-2520-4E10-BBE3-618F4F413B0C}" presName="compNode" presStyleCnt="0"/>
      <dgm:spPr/>
    </dgm:pt>
    <dgm:pt modelId="{5D2BF253-B21A-4152-8721-9C4B5C7EF3BC}" type="pres">
      <dgm:prSet presAssocID="{1B3E8FFB-2520-4E10-BBE3-618F4F413B0C}" presName="bgRect" presStyleLbl="bgShp" presStyleIdx="0" presStyleCnt="6"/>
      <dgm:spPr/>
    </dgm:pt>
    <dgm:pt modelId="{F06B7164-4C77-4EF1-823E-E3ACEC4A6B33}" type="pres">
      <dgm:prSet presAssocID="{1B3E8FFB-2520-4E10-BBE3-618F4F413B0C}"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9ED26ABA-BA55-4653-8C88-E4CCBDE58FD4}" type="pres">
      <dgm:prSet presAssocID="{1B3E8FFB-2520-4E10-BBE3-618F4F413B0C}" presName="spaceRect" presStyleCnt="0"/>
      <dgm:spPr/>
    </dgm:pt>
    <dgm:pt modelId="{810B3F9E-45BB-4755-8ABE-082C003C9698}" type="pres">
      <dgm:prSet presAssocID="{1B3E8FFB-2520-4E10-BBE3-618F4F413B0C}" presName="parTx" presStyleLbl="revTx" presStyleIdx="0" presStyleCnt="6">
        <dgm:presLayoutVars>
          <dgm:chMax val="0"/>
          <dgm:chPref val="0"/>
        </dgm:presLayoutVars>
      </dgm:prSet>
      <dgm:spPr/>
    </dgm:pt>
    <dgm:pt modelId="{D88B2597-75B9-479E-A161-915B1D64CB0A}" type="pres">
      <dgm:prSet presAssocID="{59889236-CB6F-49FB-8E7E-946AF130D19E}" presName="sibTrans" presStyleCnt="0"/>
      <dgm:spPr/>
    </dgm:pt>
    <dgm:pt modelId="{363458EC-7054-4B32-9B07-7BA1A14D7826}" type="pres">
      <dgm:prSet presAssocID="{E2F58B1A-C0E1-4439-B638-BEC3FEA71B4F}" presName="compNode" presStyleCnt="0"/>
      <dgm:spPr/>
    </dgm:pt>
    <dgm:pt modelId="{54E3BE25-85FD-4DCA-85B8-DB30228CB7E6}" type="pres">
      <dgm:prSet presAssocID="{E2F58B1A-C0E1-4439-B638-BEC3FEA71B4F}" presName="bgRect" presStyleLbl="bgShp" presStyleIdx="1" presStyleCnt="6"/>
      <dgm:spPr/>
    </dgm:pt>
    <dgm:pt modelId="{F629835A-821C-43F7-A1F9-32D105A61752}" type="pres">
      <dgm:prSet presAssocID="{E2F58B1A-C0E1-4439-B638-BEC3FEA71B4F}"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Illustrator"/>
        </a:ext>
      </dgm:extLst>
    </dgm:pt>
    <dgm:pt modelId="{D85F14EB-D532-4AF8-A02E-52D0D52FA050}" type="pres">
      <dgm:prSet presAssocID="{E2F58B1A-C0E1-4439-B638-BEC3FEA71B4F}" presName="spaceRect" presStyleCnt="0"/>
      <dgm:spPr/>
    </dgm:pt>
    <dgm:pt modelId="{22F6708D-57DD-4EE4-8090-251BD294070D}" type="pres">
      <dgm:prSet presAssocID="{E2F58B1A-C0E1-4439-B638-BEC3FEA71B4F}" presName="parTx" presStyleLbl="revTx" presStyleIdx="1" presStyleCnt="6">
        <dgm:presLayoutVars>
          <dgm:chMax val="0"/>
          <dgm:chPref val="0"/>
        </dgm:presLayoutVars>
      </dgm:prSet>
      <dgm:spPr/>
    </dgm:pt>
    <dgm:pt modelId="{F7790DFB-FACE-4E34-AD81-9DAC00B6D68B}" type="pres">
      <dgm:prSet presAssocID="{25250490-7261-43E5-A0EC-F9626B0BF3A7}" presName="sibTrans" presStyleCnt="0"/>
      <dgm:spPr/>
    </dgm:pt>
    <dgm:pt modelId="{1403C5F6-5030-4884-83D5-1C926641D150}" type="pres">
      <dgm:prSet presAssocID="{1A4F6169-EBD6-4B21-8D10-AE5FB73B97FB}" presName="compNode" presStyleCnt="0"/>
      <dgm:spPr/>
    </dgm:pt>
    <dgm:pt modelId="{86283E21-90AC-48B8-9028-AF1C714F783D}" type="pres">
      <dgm:prSet presAssocID="{1A4F6169-EBD6-4B21-8D10-AE5FB73B97FB}" presName="bgRect" presStyleLbl="bgShp" presStyleIdx="2" presStyleCnt="6"/>
      <dgm:spPr/>
    </dgm:pt>
    <dgm:pt modelId="{6B64865C-8E66-4E47-8F60-70C131D4F833}" type="pres">
      <dgm:prSet presAssocID="{1A4F6169-EBD6-4B21-8D10-AE5FB73B97FB}"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ears"/>
        </a:ext>
      </dgm:extLst>
    </dgm:pt>
    <dgm:pt modelId="{80FCC2B8-FA91-4F8C-983D-21B37DE7D3E8}" type="pres">
      <dgm:prSet presAssocID="{1A4F6169-EBD6-4B21-8D10-AE5FB73B97FB}" presName="spaceRect" presStyleCnt="0"/>
      <dgm:spPr/>
    </dgm:pt>
    <dgm:pt modelId="{DD3A5189-18E3-4196-AC8A-4E298E641256}" type="pres">
      <dgm:prSet presAssocID="{1A4F6169-EBD6-4B21-8D10-AE5FB73B97FB}" presName="parTx" presStyleLbl="revTx" presStyleIdx="2" presStyleCnt="6">
        <dgm:presLayoutVars>
          <dgm:chMax val="0"/>
          <dgm:chPref val="0"/>
        </dgm:presLayoutVars>
      </dgm:prSet>
      <dgm:spPr/>
    </dgm:pt>
    <dgm:pt modelId="{319B343B-B815-4C75-B486-3D220B015CCD}" type="pres">
      <dgm:prSet presAssocID="{80FD17AC-64C5-4BA7-B73C-15C95B39DE08}" presName="sibTrans" presStyleCnt="0"/>
      <dgm:spPr/>
    </dgm:pt>
    <dgm:pt modelId="{4035A50C-6BBC-4E64-BBA9-14DFB32ECC0C}" type="pres">
      <dgm:prSet presAssocID="{CEFF26F6-4AEA-4571-AA52-E21100903AE3}" presName="compNode" presStyleCnt="0"/>
      <dgm:spPr/>
    </dgm:pt>
    <dgm:pt modelId="{B479F1C5-DA39-4BC6-98DB-AD17524147F2}" type="pres">
      <dgm:prSet presAssocID="{CEFF26F6-4AEA-4571-AA52-E21100903AE3}" presName="bgRect" presStyleLbl="bgShp" presStyleIdx="3" presStyleCnt="6"/>
      <dgm:spPr/>
    </dgm:pt>
    <dgm:pt modelId="{C40D640E-A7E7-48E2-A07A-EF1612205070}" type="pres">
      <dgm:prSet presAssocID="{CEFF26F6-4AEA-4571-AA52-E21100903AE3}"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lock"/>
        </a:ext>
      </dgm:extLst>
    </dgm:pt>
    <dgm:pt modelId="{D15B903D-8903-4F36-9C71-BDACC395AC9C}" type="pres">
      <dgm:prSet presAssocID="{CEFF26F6-4AEA-4571-AA52-E21100903AE3}" presName="spaceRect" presStyleCnt="0"/>
      <dgm:spPr/>
    </dgm:pt>
    <dgm:pt modelId="{FD46BB5A-BD2D-4DAC-B0C3-3E538D00455E}" type="pres">
      <dgm:prSet presAssocID="{CEFF26F6-4AEA-4571-AA52-E21100903AE3}" presName="parTx" presStyleLbl="revTx" presStyleIdx="3" presStyleCnt="6">
        <dgm:presLayoutVars>
          <dgm:chMax val="0"/>
          <dgm:chPref val="0"/>
        </dgm:presLayoutVars>
      </dgm:prSet>
      <dgm:spPr/>
    </dgm:pt>
    <dgm:pt modelId="{704CE893-BC0C-492A-8F97-FD4E670F6654}" type="pres">
      <dgm:prSet presAssocID="{623D728A-FE5E-410A-823D-41EE1325E1D4}" presName="sibTrans" presStyleCnt="0"/>
      <dgm:spPr/>
    </dgm:pt>
    <dgm:pt modelId="{B1E2BF57-76D9-487B-9B5D-003B056FEC41}" type="pres">
      <dgm:prSet presAssocID="{2BC188D2-4695-4B6E-9D84-C58DEBA2ECFF}" presName="compNode" presStyleCnt="0"/>
      <dgm:spPr/>
    </dgm:pt>
    <dgm:pt modelId="{67C6D966-3123-4D15-8FFB-D11D0A08FC2B}" type="pres">
      <dgm:prSet presAssocID="{2BC188D2-4695-4B6E-9D84-C58DEBA2ECFF}" presName="bgRect" presStyleLbl="bgShp" presStyleIdx="4" presStyleCnt="6"/>
      <dgm:spPr/>
    </dgm:pt>
    <dgm:pt modelId="{D1565B2C-E68F-4024-9FEB-458A44756E95}" type="pres">
      <dgm:prSet presAssocID="{2BC188D2-4695-4B6E-9D84-C58DEBA2ECFF}"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ead with Gears"/>
        </a:ext>
      </dgm:extLst>
    </dgm:pt>
    <dgm:pt modelId="{4D06FFAC-4B43-45EF-983A-3DA28541AC3A}" type="pres">
      <dgm:prSet presAssocID="{2BC188D2-4695-4B6E-9D84-C58DEBA2ECFF}" presName="spaceRect" presStyleCnt="0"/>
      <dgm:spPr/>
    </dgm:pt>
    <dgm:pt modelId="{2A0506E8-CFB9-424E-B286-4BAC3DC5550A}" type="pres">
      <dgm:prSet presAssocID="{2BC188D2-4695-4B6E-9D84-C58DEBA2ECFF}" presName="parTx" presStyleLbl="revTx" presStyleIdx="4" presStyleCnt="6">
        <dgm:presLayoutVars>
          <dgm:chMax val="0"/>
          <dgm:chPref val="0"/>
        </dgm:presLayoutVars>
      </dgm:prSet>
      <dgm:spPr/>
    </dgm:pt>
    <dgm:pt modelId="{6E2D5965-C601-4863-AB54-57796B6BB316}" type="pres">
      <dgm:prSet presAssocID="{88EDC75E-D256-4B79-BED4-A07FE40BB03A}" presName="sibTrans" presStyleCnt="0"/>
      <dgm:spPr/>
    </dgm:pt>
    <dgm:pt modelId="{69417C3D-7876-4D5D-B7DA-314149FB7458}" type="pres">
      <dgm:prSet presAssocID="{ED0DD34F-C943-4BB9-9166-DAFC64816C49}" presName="compNode" presStyleCnt="0"/>
      <dgm:spPr/>
    </dgm:pt>
    <dgm:pt modelId="{EE3D7649-2985-4F3D-93D6-428A5D79DF46}" type="pres">
      <dgm:prSet presAssocID="{ED0DD34F-C943-4BB9-9166-DAFC64816C49}" presName="bgRect" presStyleLbl="bgShp" presStyleIdx="5" presStyleCnt="6"/>
      <dgm:spPr/>
    </dgm:pt>
    <dgm:pt modelId="{0F071A30-2800-469A-8093-1C707FDA2B66}" type="pres">
      <dgm:prSet presAssocID="{ED0DD34F-C943-4BB9-9166-DAFC64816C49}"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Bullseye"/>
        </a:ext>
      </dgm:extLst>
    </dgm:pt>
    <dgm:pt modelId="{E714A56D-E4AB-4A25-87FF-83B7BD5805FC}" type="pres">
      <dgm:prSet presAssocID="{ED0DD34F-C943-4BB9-9166-DAFC64816C49}" presName="spaceRect" presStyleCnt="0"/>
      <dgm:spPr/>
    </dgm:pt>
    <dgm:pt modelId="{F324365F-45EA-4928-B28E-AB48139E072A}" type="pres">
      <dgm:prSet presAssocID="{ED0DD34F-C943-4BB9-9166-DAFC64816C49}" presName="parTx" presStyleLbl="revTx" presStyleIdx="5" presStyleCnt="6">
        <dgm:presLayoutVars>
          <dgm:chMax val="0"/>
          <dgm:chPref val="0"/>
        </dgm:presLayoutVars>
      </dgm:prSet>
      <dgm:spPr/>
    </dgm:pt>
  </dgm:ptLst>
  <dgm:cxnLst>
    <dgm:cxn modelId="{A242F606-64FD-4B4B-8F1A-9B0AA264CE22}" srcId="{4C5F48D7-70CC-4E41-AEDE-BCA2E332FC4E}" destId="{E2F58B1A-C0E1-4439-B638-BEC3FEA71B4F}" srcOrd="1" destOrd="0" parTransId="{3E134C17-609C-4F91-97A5-C4084D90E371}" sibTransId="{25250490-7261-43E5-A0EC-F9626B0BF3A7}"/>
    <dgm:cxn modelId="{0F4F6F0C-4B05-4219-9D47-C5257A2896C0}" srcId="{4C5F48D7-70CC-4E41-AEDE-BCA2E332FC4E}" destId="{1A4F6169-EBD6-4B21-8D10-AE5FB73B97FB}" srcOrd="2" destOrd="0" parTransId="{BE0AD1E3-ABF1-490C-8325-272B8D299BFB}" sibTransId="{80FD17AC-64C5-4BA7-B73C-15C95B39DE08}"/>
    <dgm:cxn modelId="{0936F726-0DE7-4B36-AC74-F94B2AA61797}" type="presOf" srcId="{2BC188D2-4695-4B6E-9D84-C58DEBA2ECFF}" destId="{2A0506E8-CFB9-424E-B286-4BAC3DC5550A}" srcOrd="0" destOrd="0" presId="urn:microsoft.com/office/officeart/2018/2/layout/IconVerticalSolidList"/>
    <dgm:cxn modelId="{CDCA0728-475A-40B7-9816-24EF0BF4E9AB}" type="presOf" srcId="{1A4F6169-EBD6-4B21-8D10-AE5FB73B97FB}" destId="{DD3A5189-18E3-4196-AC8A-4E298E641256}" srcOrd="0" destOrd="0" presId="urn:microsoft.com/office/officeart/2018/2/layout/IconVerticalSolidList"/>
    <dgm:cxn modelId="{C67D1D2F-BB8C-4CBC-984D-69F0A45DE29F}" srcId="{4C5F48D7-70CC-4E41-AEDE-BCA2E332FC4E}" destId="{ED0DD34F-C943-4BB9-9166-DAFC64816C49}" srcOrd="5" destOrd="0" parTransId="{C308084D-E87F-4E17-B963-218EAD2FB3BD}" sibTransId="{5D87B4AB-000E-48E3-94F3-53D2E88BF49C}"/>
    <dgm:cxn modelId="{35C57769-985E-4626-AF36-E4ED7A372839}" type="presOf" srcId="{1B3E8FFB-2520-4E10-BBE3-618F4F413B0C}" destId="{810B3F9E-45BB-4755-8ABE-082C003C9698}" srcOrd="0" destOrd="0" presId="urn:microsoft.com/office/officeart/2018/2/layout/IconVerticalSolidList"/>
    <dgm:cxn modelId="{D2CD194C-E8E9-48A0-BBF9-8D3D361A98E6}" type="presOf" srcId="{CEFF26F6-4AEA-4571-AA52-E21100903AE3}" destId="{FD46BB5A-BD2D-4DAC-B0C3-3E538D00455E}" srcOrd="0" destOrd="0" presId="urn:microsoft.com/office/officeart/2018/2/layout/IconVerticalSolidList"/>
    <dgm:cxn modelId="{4BA4D976-E206-4D0D-B3CB-C922D51B8B81}" srcId="{4C5F48D7-70CC-4E41-AEDE-BCA2E332FC4E}" destId="{1B3E8FFB-2520-4E10-BBE3-618F4F413B0C}" srcOrd="0" destOrd="0" parTransId="{9EFD0A23-48D7-4CCF-8735-A4883D61D6A1}" sibTransId="{59889236-CB6F-49FB-8E7E-946AF130D19E}"/>
    <dgm:cxn modelId="{0E3FDA57-F2E1-4932-A3A4-08821D2CDAA1}" type="presOf" srcId="{4C5F48D7-70CC-4E41-AEDE-BCA2E332FC4E}" destId="{D228A9E5-F52E-4E7D-A893-0BE3E685A825}" srcOrd="0" destOrd="0" presId="urn:microsoft.com/office/officeart/2018/2/layout/IconVerticalSolidList"/>
    <dgm:cxn modelId="{8CAD52A2-A4C3-4BF1-9035-876408CC950A}" srcId="{4C5F48D7-70CC-4E41-AEDE-BCA2E332FC4E}" destId="{2BC188D2-4695-4B6E-9D84-C58DEBA2ECFF}" srcOrd="4" destOrd="0" parTransId="{7F771ADC-9953-4253-BFB8-177875C16940}" sibTransId="{88EDC75E-D256-4B79-BED4-A07FE40BB03A}"/>
    <dgm:cxn modelId="{23890BB0-883A-4979-92D3-CA30D151A94C}" type="presOf" srcId="{ED0DD34F-C943-4BB9-9166-DAFC64816C49}" destId="{F324365F-45EA-4928-B28E-AB48139E072A}" srcOrd="0" destOrd="0" presId="urn:microsoft.com/office/officeart/2018/2/layout/IconVerticalSolidList"/>
    <dgm:cxn modelId="{3C5A14B2-D3C9-447F-A7E9-5204B36533D0}" srcId="{4C5F48D7-70CC-4E41-AEDE-BCA2E332FC4E}" destId="{CEFF26F6-4AEA-4571-AA52-E21100903AE3}" srcOrd="3" destOrd="0" parTransId="{B96182E1-296B-49C1-A031-F87115E2876F}" sibTransId="{623D728A-FE5E-410A-823D-41EE1325E1D4}"/>
    <dgm:cxn modelId="{46206CC9-EF79-47C4-999A-ABABDABDC645}" type="presOf" srcId="{E2F58B1A-C0E1-4439-B638-BEC3FEA71B4F}" destId="{22F6708D-57DD-4EE4-8090-251BD294070D}" srcOrd="0" destOrd="0" presId="urn:microsoft.com/office/officeart/2018/2/layout/IconVerticalSolidList"/>
    <dgm:cxn modelId="{00497B58-2A47-44F6-824A-11562C5B579E}" type="presParOf" srcId="{D228A9E5-F52E-4E7D-A893-0BE3E685A825}" destId="{FADE696A-956F-4042-8D46-A8D374122029}" srcOrd="0" destOrd="0" presId="urn:microsoft.com/office/officeart/2018/2/layout/IconVerticalSolidList"/>
    <dgm:cxn modelId="{40F721F7-AB9F-49A3-AAFB-E805F2C5953C}" type="presParOf" srcId="{FADE696A-956F-4042-8D46-A8D374122029}" destId="{5D2BF253-B21A-4152-8721-9C4B5C7EF3BC}" srcOrd="0" destOrd="0" presId="urn:microsoft.com/office/officeart/2018/2/layout/IconVerticalSolidList"/>
    <dgm:cxn modelId="{33FBF045-1E73-4DC5-BEEB-E89FC202C84A}" type="presParOf" srcId="{FADE696A-956F-4042-8D46-A8D374122029}" destId="{F06B7164-4C77-4EF1-823E-E3ACEC4A6B33}" srcOrd="1" destOrd="0" presId="urn:microsoft.com/office/officeart/2018/2/layout/IconVerticalSolidList"/>
    <dgm:cxn modelId="{B5A92FE5-10DE-4D56-831E-42368F85A5EC}" type="presParOf" srcId="{FADE696A-956F-4042-8D46-A8D374122029}" destId="{9ED26ABA-BA55-4653-8C88-E4CCBDE58FD4}" srcOrd="2" destOrd="0" presId="urn:microsoft.com/office/officeart/2018/2/layout/IconVerticalSolidList"/>
    <dgm:cxn modelId="{95DE7C5C-35FC-4ABF-85E7-2FD828ECA303}" type="presParOf" srcId="{FADE696A-956F-4042-8D46-A8D374122029}" destId="{810B3F9E-45BB-4755-8ABE-082C003C9698}" srcOrd="3" destOrd="0" presId="urn:microsoft.com/office/officeart/2018/2/layout/IconVerticalSolidList"/>
    <dgm:cxn modelId="{3BE121D2-0066-4737-BB75-EB81E31A2C8C}" type="presParOf" srcId="{D228A9E5-F52E-4E7D-A893-0BE3E685A825}" destId="{D88B2597-75B9-479E-A161-915B1D64CB0A}" srcOrd="1" destOrd="0" presId="urn:microsoft.com/office/officeart/2018/2/layout/IconVerticalSolidList"/>
    <dgm:cxn modelId="{56FD29BA-BC9A-4232-8068-11BE3D06C5BF}" type="presParOf" srcId="{D228A9E5-F52E-4E7D-A893-0BE3E685A825}" destId="{363458EC-7054-4B32-9B07-7BA1A14D7826}" srcOrd="2" destOrd="0" presId="urn:microsoft.com/office/officeart/2018/2/layout/IconVerticalSolidList"/>
    <dgm:cxn modelId="{60E0741B-F2CA-42A5-84AE-4A5A8EC23ACA}" type="presParOf" srcId="{363458EC-7054-4B32-9B07-7BA1A14D7826}" destId="{54E3BE25-85FD-4DCA-85B8-DB30228CB7E6}" srcOrd="0" destOrd="0" presId="urn:microsoft.com/office/officeart/2018/2/layout/IconVerticalSolidList"/>
    <dgm:cxn modelId="{7444BA1F-C85D-4DC3-9586-CE1CBA6630FF}" type="presParOf" srcId="{363458EC-7054-4B32-9B07-7BA1A14D7826}" destId="{F629835A-821C-43F7-A1F9-32D105A61752}" srcOrd="1" destOrd="0" presId="urn:microsoft.com/office/officeart/2018/2/layout/IconVerticalSolidList"/>
    <dgm:cxn modelId="{008227CD-F2AD-4761-A064-D7CCED8EA127}" type="presParOf" srcId="{363458EC-7054-4B32-9B07-7BA1A14D7826}" destId="{D85F14EB-D532-4AF8-A02E-52D0D52FA050}" srcOrd="2" destOrd="0" presId="urn:microsoft.com/office/officeart/2018/2/layout/IconVerticalSolidList"/>
    <dgm:cxn modelId="{26FB010D-1384-43D5-BBC8-979FC0EE132F}" type="presParOf" srcId="{363458EC-7054-4B32-9B07-7BA1A14D7826}" destId="{22F6708D-57DD-4EE4-8090-251BD294070D}" srcOrd="3" destOrd="0" presId="urn:microsoft.com/office/officeart/2018/2/layout/IconVerticalSolidList"/>
    <dgm:cxn modelId="{80AC14A1-7413-4594-93A8-B841F1783FEC}" type="presParOf" srcId="{D228A9E5-F52E-4E7D-A893-0BE3E685A825}" destId="{F7790DFB-FACE-4E34-AD81-9DAC00B6D68B}" srcOrd="3" destOrd="0" presId="urn:microsoft.com/office/officeart/2018/2/layout/IconVerticalSolidList"/>
    <dgm:cxn modelId="{DE9C29E3-43C3-4033-8373-F33436605579}" type="presParOf" srcId="{D228A9E5-F52E-4E7D-A893-0BE3E685A825}" destId="{1403C5F6-5030-4884-83D5-1C926641D150}" srcOrd="4" destOrd="0" presId="urn:microsoft.com/office/officeart/2018/2/layout/IconVerticalSolidList"/>
    <dgm:cxn modelId="{A8D76698-5168-4F28-BB36-71ADAE39549D}" type="presParOf" srcId="{1403C5F6-5030-4884-83D5-1C926641D150}" destId="{86283E21-90AC-48B8-9028-AF1C714F783D}" srcOrd="0" destOrd="0" presId="urn:microsoft.com/office/officeart/2018/2/layout/IconVerticalSolidList"/>
    <dgm:cxn modelId="{4B302E21-B5C3-40CE-9CFA-1EF685C23842}" type="presParOf" srcId="{1403C5F6-5030-4884-83D5-1C926641D150}" destId="{6B64865C-8E66-4E47-8F60-70C131D4F833}" srcOrd="1" destOrd="0" presId="urn:microsoft.com/office/officeart/2018/2/layout/IconVerticalSolidList"/>
    <dgm:cxn modelId="{6CE78AB9-A4C9-4D6A-AE31-5520E763E99C}" type="presParOf" srcId="{1403C5F6-5030-4884-83D5-1C926641D150}" destId="{80FCC2B8-FA91-4F8C-983D-21B37DE7D3E8}" srcOrd="2" destOrd="0" presId="urn:microsoft.com/office/officeart/2018/2/layout/IconVerticalSolidList"/>
    <dgm:cxn modelId="{CA7CAF79-6414-4BD3-9ADA-722E1B4CC5BB}" type="presParOf" srcId="{1403C5F6-5030-4884-83D5-1C926641D150}" destId="{DD3A5189-18E3-4196-AC8A-4E298E641256}" srcOrd="3" destOrd="0" presId="urn:microsoft.com/office/officeart/2018/2/layout/IconVerticalSolidList"/>
    <dgm:cxn modelId="{C2A9B703-FEB9-4078-A794-1378F7BD31C5}" type="presParOf" srcId="{D228A9E5-F52E-4E7D-A893-0BE3E685A825}" destId="{319B343B-B815-4C75-B486-3D220B015CCD}" srcOrd="5" destOrd="0" presId="urn:microsoft.com/office/officeart/2018/2/layout/IconVerticalSolidList"/>
    <dgm:cxn modelId="{BE09EB07-619F-4724-BD47-3316B555DD0D}" type="presParOf" srcId="{D228A9E5-F52E-4E7D-A893-0BE3E685A825}" destId="{4035A50C-6BBC-4E64-BBA9-14DFB32ECC0C}" srcOrd="6" destOrd="0" presId="urn:microsoft.com/office/officeart/2018/2/layout/IconVerticalSolidList"/>
    <dgm:cxn modelId="{6C280FF3-B6D8-43B9-9B68-C69C181D75BC}" type="presParOf" srcId="{4035A50C-6BBC-4E64-BBA9-14DFB32ECC0C}" destId="{B479F1C5-DA39-4BC6-98DB-AD17524147F2}" srcOrd="0" destOrd="0" presId="urn:microsoft.com/office/officeart/2018/2/layout/IconVerticalSolidList"/>
    <dgm:cxn modelId="{28327229-EBE1-4319-824C-15CFB83918B5}" type="presParOf" srcId="{4035A50C-6BBC-4E64-BBA9-14DFB32ECC0C}" destId="{C40D640E-A7E7-48E2-A07A-EF1612205070}" srcOrd="1" destOrd="0" presId="urn:microsoft.com/office/officeart/2018/2/layout/IconVerticalSolidList"/>
    <dgm:cxn modelId="{6D46FFA6-4EB5-4BD4-B437-FDB20CE40E5D}" type="presParOf" srcId="{4035A50C-6BBC-4E64-BBA9-14DFB32ECC0C}" destId="{D15B903D-8903-4F36-9C71-BDACC395AC9C}" srcOrd="2" destOrd="0" presId="urn:microsoft.com/office/officeart/2018/2/layout/IconVerticalSolidList"/>
    <dgm:cxn modelId="{F4CB7F38-581B-4D82-860B-E824865A619C}" type="presParOf" srcId="{4035A50C-6BBC-4E64-BBA9-14DFB32ECC0C}" destId="{FD46BB5A-BD2D-4DAC-B0C3-3E538D00455E}" srcOrd="3" destOrd="0" presId="urn:microsoft.com/office/officeart/2018/2/layout/IconVerticalSolidList"/>
    <dgm:cxn modelId="{488095C0-B8B1-4705-BD41-261FBDE71DDD}" type="presParOf" srcId="{D228A9E5-F52E-4E7D-A893-0BE3E685A825}" destId="{704CE893-BC0C-492A-8F97-FD4E670F6654}" srcOrd="7" destOrd="0" presId="urn:microsoft.com/office/officeart/2018/2/layout/IconVerticalSolidList"/>
    <dgm:cxn modelId="{BD824A44-B158-4129-84B0-C6BC14427F83}" type="presParOf" srcId="{D228A9E5-F52E-4E7D-A893-0BE3E685A825}" destId="{B1E2BF57-76D9-487B-9B5D-003B056FEC41}" srcOrd="8" destOrd="0" presId="urn:microsoft.com/office/officeart/2018/2/layout/IconVerticalSolidList"/>
    <dgm:cxn modelId="{2561315B-9ED5-4A67-B509-98F357E8CF99}" type="presParOf" srcId="{B1E2BF57-76D9-487B-9B5D-003B056FEC41}" destId="{67C6D966-3123-4D15-8FFB-D11D0A08FC2B}" srcOrd="0" destOrd="0" presId="urn:microsoft.com/office/officeart/2018/2/layout/IconVerticalSolidList"/>
    <dgm:cxn modelId="{9FBBE575-85A3-4967-9F52-7F82C491D356}" type="presParOf" srcId="{B1E2BF57-76D9-487B-9B5D-003B056FEC41}" destId="{D1565B2C-E68F-4024-9FEB-458A44756E95}" srcOrd="1" destOrd="0" presId="urn:microsoft.com/office/officeart/2018/2/layout/IconVerticalSolidList"/>
    <dgm:cxn modelId="{6FCB73EC-D3AB-44F2-9270-BDF821B95F6C}" type="presParOf" srcId="{B1E2BF57-76D9-487B-9B5D-003B056FEC41}" destId="{4D06FFAC-4B43-45EF-983A-3DA28541AC3A}" srcOrd="2" destOrd="0" presId="urn:microsoft.com/office/officeart/2018/2/layout/IconVerticalSolidList"/>
    <dgm:cxn modelId="{D2110BDC-C1E9-4C9A-ABB7-5696D20DDB05}" type="presParOf" srcId="{B1E2BF57-76D9-487B-9B5D-003B056FEC41}" destId="{2A0506E8-CFB9-424E-B286-4BAC3DC5550A}" srcOrd="3" destOrd="0" presId="urn:microsoft.com/office/officeart/2018/2/layout/IconVerticalSolidList"/>
    <dgm:cxn modelId="{A99677CC-B864-42F1-A917-04B939CCE75F}" type="presParOf" srcId="{D228A9E5-F52E-4E7D-A893-0BE3E685A825}" destId="{6E2D5965-C601-4863-AB54-57796B6BB316}" srcOrd="9" destOrd="0" presId="urn:microsoft.com/office/officeart/2018/2/layout/IconVerticalSolidList"/>
    <dgm:cxn modelId="{125F52DA-412F-440C-90DE-89876D39F2E9}" type="presParOf" srcId="{D228A9E5-F52E-4E7D-A893-0BE3E685A825}" destId="{69417C3D-7876-4D5D-B7DA-314149FB7458}" srcOrd="10" destOrd="0" presId="urn:microsoft.com/office/officeart/2018/2/layout/IconVerticalSolidList"/>
    <dgm:cxn modelId="{A97385B6-7735-4672-9754-031ECEE91191}" type="presParOf" srcId="{69417C3D-7876-4D5D-B7DA-314149FB7458}" destId="{EE3D7649-2985-4F3D-93D6-428A5D79DF46}" srcOrd="0" destOrd="0" presId="urn:microsoft.com/office/officeart/2018/2/layout/IconVerticalSolidList"/>
    <dgm:cxn modelId="{597AED68-B035-4F40-88BF-71832B3F7601}" type="presParOf" srcId="{69417C3D-7876-4D5D-B7DA-314149FB7458}" destId="{0F071A30-2800-469A-8093-1C707FDA2B66}" srcOrd="1" destOrd="0" presId="urn:microsoft.com/office/officeart/2018/2/layout/IconVerticalSolidList"/>
    <dgm:cxn modelId="{D4A85196-C215-49C1-A992-F7831E8965C6}" type="presParOf" srcId="{69417C3D-7876-4D5D-B7DA-314149FB7458}" destId="{E714A56D-E4AB-4A25-87FF-83B7BD5805FC}" srcOrd="2" destOrd="0" presId="urn:microsoft.com/office/officeart/2018/2/layout/IconVerticalSolidList"/>
    <dgm:cxn modelId="{989E0E3E-8DB2-46F7-A52A-E8F4EBE22DCF}" type="presParOf" srcId="{69417C3D-7876-4D5D-B7DA-314149FB7458}" destId="{F324365F-45EA-4928-B28E-AB48139E072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7ADFB85-2731-4A06-9237-183877821922}"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A8A6EC07-2C58-4C15-B017-08582290CEC1}">
      <dgm:prSet/>
      <dgm:spPr/>
      <dgm:t>
        <a:bodyPr/>
        <a:lstStyle/>
        <a:p>
          <a:r>
            <a:rPr lang="en-US" b="0" i="0"/>
            <a:t>Mediation is a voluntary process, and all parties must agree to participate </a:t>
          </a:r>
          <a:endParaRPr lang="en-US"/>
        </a:p>
      </dgm:t>
    </dgm:pt>
    <dgm:pt modelId="{1594B529-D9B0-400B-A243-9A9976BCEA47}" type="parTrans" cxnId="{FBFDBA9A-2F3A-4E86-AC79-59B28B1AC795}">
      <dgm:prSet/>
      <dgm:spPr/>
      <dgm:t>
        <a:bodyPr/>
        <a:lstStyle/>
        <a:p>
          <a:endParaRPr lang="en-US"/>
        </a:p>
      </dgm:t>
    </dgm:pt>
    <dgm:pt modelId="{A661B7F8-2A22-45B7-B6CE-124453F0CE61}" type="sibTrans" cxnId="{FBFDBA9A-2F3A-4E86-AC79-59B28B1AC795}">
      <dgm:prSet/>
      <dgm:spPr/>
      <dgm:t>
        <a:bodyPr/>
        <a:lstStyle/>
        <a:p>
          <a:endParaRPr lang="en-US"/>
        </a:p>
      </dgm:t>
    </dgm:pt>
    <dgm:pt modelId="{D814E231-D580-456D-8CFA-0CC35558DFA2}">
      <dgm:prSet/>
      <dgm:spPr/>
      <dgm:t>
        <a:bodyPr/>
        <a:lstStyle/>
        <a:p>
          <a:r>
            <a:rPr lang="en-US" b="0" i="0"/>
            <a:t>LDOE schedules mediation sessions on a date, time, and in a virtual format or at a location that is convenient to and mutually agreed upon by the participants.</a:t>
          </a:r>
          <a:endParaRPr lang="en-US"/>
        </a:p>
      </dgm:t>
    </dgm:pt>
    <dgm:pt modelId="{278CFA8D-769D-4A26-912F-81605FDAFA73}" type="parTrans" cxnId="{B2DDE929-14BD-4901-82DA-BB8A10542C86}">
      <dgm:prSet/>
      <dgm:spPr/>
      <dgm:t>
        <a:bodyPr/>
        <a:lstStyle/>
        <a:p>
          <a:endParaRPr lang="en-US"/>
        </a:p>
      </dgm:t>
    </dgm:pt>
    <dgm:pt modelId="{934BB105-01E2-454D-A0AD-B6044ECF850D}" type="sibTrans" cxnId="{B2DDE929-14BD-4901-82DA-BB8A10542C86}">
      <dgm:prSet/>
      <dgm:spPr/>
      <dgm:t>
        <a:bodyPr/>
        <a:lstStyle/>
        <a:p>
          <a:endParaRPr lang="en-US"/>
        </a:p>
      </dgm:t>
    </dgm:pt>
    <dgm:pt modelId="{0838034D-C235-4867-B157-2ACDB6BC1A7E}">
      <dgm:prSet/>
      <dgm:spPr/>
      <dgm:t>
        <a:bodyPr/>
        <a:lstStyle/>
        <a:p>
          <a:r>
            <a:rPr lang="en-US" b="0" i="0"/>
            <a:t>An LDOE attorney-mediator does not represent any of the participants, provide legal advice, or make decisions</a:t>
          </a:r>
          <a:endParaRPr lang="en-US"/>
        </a:p>
      </dgm:t>
    </dgm:pt>
    <dgm:pt modelId="{CD54A544-360F-4CDD-8A7E-FF3FF8E66536}" type="parTrans" cxnId="{C6F59751-8022-4B8F-9EBB-E3A77A1B0D65}">
      <dgm:prSet/>
      <dgm:spPr/>
      <dgm:t>
        <a:bodyPr/>
        <a:lstStyle/>
        <a:p>
          <a:endParaRPr lang="en-US"/>
        </a:p>
      </dgm:t>
    </dgm:pt>
    <dgm:pt modelId="{6A97797E-A2FE-40AE-9398-A93B5F33D414}" type="sibTrans" cxnId="{C6F59751-8022-4B8F-9EBB-E3A77A1B0D65}">
      <dgm:prSet/>
      <dgm:spPr/>
      <dgm:t>
        <a:bodyPr/>
        <a:lstStyle/>
        <a:p>
          <a:endParaRPr lang="en-US"/>
        </a:p>
      </dgm:t>
    </dgm:pt>
    <dgm:pt modelId="{63DCC786-9130-4376-B928-792710B5975C}">
      <dgm:prSet/>
      <dgm:spPr/>
      <dgm:t>
        <a:bodyPr/>
        <a:lstStyle/>
        <a:p>
          <a:r>
            <a:rPr lang="en-US" b="0" i="0"/>
            <a:t>The discussions during a mediation session are confidential</a:t>
          </a:r>
          <a:endParaRPr lang="en-US"/>
        </a:p>
      </dgm:t>
    </dgm:pt>
    <dgm:pt modelId="{53B88BA6-6DA5-4AC9-A280-49F91B724988}" type="parTrans" cxnId="{74296EE6-3CD3-416D-8A1C-5FB8D26C6477}">
      <dgm:prSet/>
      <dgm:spPr/>
      <dgm:t>
        <a:bodyPr/>
        <a:lstStyle/>
        <a:p>
          <a:endParaRPr lang="en-US"/>
        </a:p>
      </dgm:t>
    </dgm:pt>
    <dgm:pt modelId="{74C71DF9-FA4F-416F-8B1D-E623F9365AEB}" type="sibTrans" cxnId="{74296EE6-3CD3-416D-8A1C-5FB8D26C6477}">
      <dgm:prSet/>
      <dgm:spPr/>
      <dgm:t>
        <a:bodyPr/>
        <a:lstStyle/>
        <a:p>
          <a:endParaRPr lang="en-US"/>
        </a:p>
      </dgm:t>
    </dgm:pt>
    <dgm:pt modelId="{A70C6119-A176-4E8F-9443-973B1720A182}" type="pres">
      <dgm:prSet presAssocID="{D7ADFB85-2731-4A06-9237-183877821922}" presName="vert0" presStyleCnt="0">
        <dgm:presLayoutVars>
          <dgm:dir/>
          <dgm:animOne val="branch"/>
          <dgm:animLvl val="lvl"/>
        </dgm:presLayoutVars>
      </dgm:prSet>
      <dgm:spPr/>
    </dgm:pt>
    <dgm:pt modelId="{68E704BD-710D-4092-8D9E-FED137CFD78D}" type="pres">
      <dgm:prSet presAssocID="{A8A6EC07-2C58-4C15-B017-08582290CEC1}" presName="thickLine" presStyleLbl="alignNode1" presStyleIdx="0" presStyleCnt="4"/>
      <dgm:spPr/>
    </dgm:pt>
    <dgm:pt modelId="{54C42591-86FC-4C15-A1A0-B836C6C8C440}" type="pres">
      <dgm:prSet presAssocID="{A8A6EC07-2C58-4C15-B017-08582290CEC1}" presName="horz1" presStyleCnt="0"/>
      <dgm:spPr/>
    </dgm:pt>
    <dgm:pt modelId="{F632E58E-7CD8-4815-875E-22A7255193E6}" type="pres">
      <dgm:prSet presAssocID="{A8A6EC07-2C58-4C15-B017-08582290CEC1}" presName="tx1" presStyleLbl="revTx" presStyleIdx="0" presStyleCnt="4"/>
      <dgm:spPr/>
    </dgm:pt>
    <dgm:pt modelId="{415658B4-4F9D-48C5-BD39-B5BFE6580D9D}" type="pres">
      <dgm:prSet presAssocID="{A8A6EC07-2C58-4C15-B017-08582290CEC1}" presName="vert1" presStyleCnt="0"/>
      <dgm:spPr/>
    </dgm:pt>
    <dgm:pt modelId="{9F7C3E37-1949-45D4-A7D9-FD6F1D5AFB4C}" type="pres">
      <dgm:prSet presAssocID="{D814E231-D580-456D-8CFA-0CC35558DFA2}" presName="thickLine" presStyleLbl="alignNode1" presStyleIdx="1" presStyleCnt="4"/>
      <dgm:spPr/>
    </dgm:pt>
    <dgm:pt modelId="{1FA396E0-AA3A-4629-8FBC-675F77AB0556}" type="pres">
      <dgm:prSet presAssocID="{D814E231-D580-456D-8CFA-0CC35558DFA2}" presName="horz1" presStyleCnt="0"/>
      <dgm:spPr/>
    </dgm:pt>
    <dgm:pt modelId="{DAF20C9C-07EC-40EC-B07B-B31CC562AF62}" type="pres">
      <dgm:prSet presAssocID="{D814E231-D580-456D-8CFA-0CC35558DFA2}" presName="tx1" presStyleLbl="revTx" presStyleIdx="1" presStyleCnt="4"/>
      <dgm:spPr/>
    </dgm:pt>
    <dgm:pt modelId="{D397F597-B912-4D27-B20B-7CF5D656FADA}" type="pres">
      <dgm:prSet presAssocID="{D814E231-D580-456D-8CFA-0CC35558DFA2}" presName="vert1" presStyleCnt="0"/>
      <dgm:spPr/>
    </dgm:pt>
    <dgm:pt modelId="{3FCBE49E-56AD-4524-8B8F-8F1BEC68E69A}" type="pres">
      <dgm:prSet presAssocID="{0838034D-C235-4867-B157-2ACDB6BC1A7E}" presName="thickLine" presStyleLbl="alignNode1" presStyleIdx="2" presStyleCnt="4"/>
      <dgm:spPr/>
    </dgm:pt>
    <dgm:pt modelId="{CDFB16BA-EE9B-49AF-932E-F41A9E5981CD}" type="pres">
      <dgm:prSet presAssocID="{0838034D-C235-4867-B157-2ACDB6BC1A7E}" presName="horz1" presStyleCnt="0"/>
      <dgm:spPr/>
    </dgm:pt>
    <dgm:pt modelId="{ABCB0811-9249-445C-8CCE-2561AEC0A2B5}" type="pres">
      <dgm:prSet presAssocID="{0838034D-C235-4867-B157-2ACDB6BC1A7E}" presName="tx1" presStyleLbl="revTx" presStyleIdx="2" presStyleCnt="4"/>
      <dgm:spPr/>
    </dgm:pt>
    <dgm:pt modelId="{CECFE974-4003-4235-B045-24DDADF1E7E3}" type="pres">
      <dgm:prSet presAssocID="{0838034D-C235-4867-B157-2ACDB6BC1A7E}" presName="vert1" presStyleCnt="0"/>
      <dgm:spPr/>
    </dgm:pt>
    <dgm:pt modelId="{9F83EF64-2694-46FA-8E23-DD5E353C52A3}" type="pres">
      <dgm:prSet presAssocID="{63DCC786-9130-4376-B928-792710B5975C}" presName="thickLine" presStyleLbl="alignNode1" presStyleIdx="3" presStyleCnt="4"/>
      <dgm:spPr/>
    </dgm:pt>
    <dgm:pt modelId="{2670A37D-F305-4676-BDC0-B88F5C2AC071}" type="pres">
      <dgm:prSet presAssocID="{63DCC786-9130-4376-B928-792710B5975C}" presName="horz1" presStyleCnt="0"/>
      <dgm:spPr/>
    </dgm:pt>
    <dgm:pt modelId="{04B07D59-72B6-4A63-9E6D-AF03764D8BF3}" type="pres">
      <dgm:prSet presAssocID="{63DCC786-9130-4376-B928-792710B5975C}" presName="tx1" presStyleLbl="revTx" presStyleIdx="3" presStyleCnt="4"/>
      <dgm:spPr/>
    </dgm:pt>
    <dgm:pt modelId="{DA19820F-EB8D-4633-B561-DDE52B1F8AD5}" type="pres">
      <dgm:prSet presAssocID="{63DCC786-9130-4376-B928-792710B5975C}" presName="vert1" presStyleCnt="0"/>
      <dgm:spPr/>
    </dgm:pt>
  </dgm:ptLst>
  <dgm:cxnLst>
    <dgm:cxn modelId="{081EF815-FB0D-416E-8E2C-04D731712ED7}" type="presOf" srcId="{0838034D-C235-4867-B157-2ACDB6BC1A7E}" destId="{ABCB0811-9249-445C-8CCE-2561AEC0A2B5}" srcOrd="0" destOrd="0" presId="urn:microsoft.com/office/officeart/2008/layout/LinedList"/>
    <dgm:cxn modelId="{08319221-C5B4-4719-AA86-6346B1475CCC}" type="presOf" srcId="{63DCC786-9130-4376-B928-792710B5975C}" destId="{04B07D59-72B6-4A63-9E6D-AF03764D8BF3}" srcOrd="0" destOrd="0" presId="urn:microsoft.com/office/officeart/2008/layout/LinedList"/>
    <dgm:cxn modelId="{B2DDE929-14BD-4901-82DA-BB8A10542C86}" srcId="{D7ADFB85-2731-4A06-9237-183877821922}" destId="{D814E231-D580-456D-8CFA-0CC35558DFA2}" srcOrd="1" destOrd="0" parTransId="{278CFA8D-769D-4A26-912F-81605FDAFA73}" sibTransId="{934BB105-01E2-454D-A0AD-B6044ECF850D}"/>
    <dgm:cxn modelId="{C6F59751-8022-4B8F-9EBB-E3A77A1B0D65}" srcId="{D7ADFB85-2731-4A06-9237-183877821922}" destId="{0838034D-C235-4867-B157-2ACDB6BC1A7E}" srcOrd="2" destOrd="0" parTransId="{CD54A544-360F-4CDD-8A7E-FF3FF8E66536}" sibTransId="{6A97797E-A2FE-40AE-9398-A93B5F33D414}"/>
    <dgm:cxn modelId="{1489BA74-D57E-486B-9138-2722AA8FE279}" type="presOf" srcId="{D814E231-D580-456D-8CFA-0CC35558DFA2}" destId="{DAF20C9C-07EC-40EC-B07B-B31CC562AF62}" srcOrd="0" destOrd="0" presId="urn:microsoft.com/office/officeart/2008/layout/LinedList"/>
    <dgm:cxn modelId="{FBFDBA9A-2F3A-4E86-AC79-59B28B1AC795}" srcId="{D7ADFB85-2731-4A06-9237-183877821922}" destId="{A8A6EC07-2C58-4C15-B017-08582290CEC1}" srcOrd="0" destOrd="0" parTransId="{1594B529-D9B0-400B-A243-9A9976BCEA47}" sibTransId="{A661B7F8-2A22-45B7-B6CE-124453F0CE61}"/>
    <dgm:cxn modelId="{707705DE-F765-4AD2-8F61-558C8FF6FB0A}" type="presOf" srcId="{D7ADFB85-2731-4A06-9237-183877821922}" destId="{A70C6119-A176-4E8F-9443-973B1720A182}" srcOrd="0" destOrd="0" presId="urn:microsoft.com/office/officeart/2008/layout/LinedList"/>
    <dgm:cxn modelId="{74296EE6-3CD3-416D-8A1C-5FB8D26C6477}" srcId="{D7ADFB85-2731-4A06-9237-183877821922}" destId="{63DCC786-9130-4376-B928-792710B5975C}" srcOrd="3" destOrd="0" parTransId="{53B88BA6-6DA5-4AC9-A280-49F91B724988}" sibTransId="{74C71DF9-FA4F-416F-8B1D-E623F9365AEB}"/>
    <dgm:cxn modelId="{E20EC3EF-7A3D-4657-9CDE-50425D7A39C0}" type="presOf" srcId="{A8A6EC07-2C58-4C15-B017-08582290CEC1}" destId="{F632E58E-7CD8-4815-875E-22A7255193E6}" srcOrd="0" destOrd="0" presId="urn:microsoft.com/office/officeart/2008/layout/LinedList"/>
    <dgm:cxn modelId="{E152514D-3BDD-4080-873D-9877C613941C}" type="presParOf" srcId="{A70C6119-A176-4E8F-9443-973B1720A182}" destId="{68E704BD-710D-4092-8D9E-FED137CFD78D}" srcOrd="0" destOrd="0" presId="urn:microsoft.com/office/officeart/2008/layout/LinedList"/>
    <dgm:cxn modelId="{DF70C891-6E67-4DB7-9705-27B4BF166461}" type="presParOf" srcId="{A70C6119-A176-4E8F-9443-973B1720A182}" destId="{54C42591-86FC-4C15-A1A0-B836C6C8C440}" srcOrd="1" destOrd="0" presId="urn:microsoft.com/office/officeart/2008/layout/LinedList"/>
    <dgm:cxn modelId="{A5B859B9-8014-4DBC-91C5-C973F84ED472}" type="presParOf" srcId="{54C42591-86FC-4C15-A1A0-B836C6C8C440}" destId="{F632E58E-7CD8-4815-875E-22A7255193E6}" srcOrd="0" destOrd="0" presId="urn:microsoft.com/office/officeart/2008/layout/LinedList"/>
    <dgm:cxn modelId="{927D0023-EDED-45FA-8F4C-78D8FF1868C1}" type="presParOf" srcId="{54C42591-86FC-4C15-A1A0-B836C6C8C440}" destId="{415658B4-4F9D-48C5-BD39-B5BFE6580D9D}" srcOrd="1" destOrd="0" presId="urn:microsoft.com/office/officeart/2008/layout/LinedList"/>
    <dgm:cxn modelId="{D6357CF8-A1AE-4CD9-9C3C-EDF3DBB611B8}" type="presParOf" srcId="{A70C6119-A176-4E8F-9443-973B1720A182}" destId="{9F7C3E37-1949-45D4-A7D9-FD6F1D5AFB4C}" srcOrd="2" destOrd="0" presId="urn:microsoft.com/office/officeart/2008/layout/LinedList"/>
    <dgm:cxn modelId="{DCC86BD8-775C-4F4B-8244-51811443C725}" type="presParOf" srcId="{A70C6119-A176-4E8F-9443-973B1720A182}" destId="{1FA396E0-AA3A-4629-8FBC-675F77AB0556}" srcOrd="3" destOrd="0" presId="urn:microsoft.com/office/officeart/2008/layout/LinedList"/>
    <dgm:cxn modelId="{00DD5420-B2E5-4CFD-9386-A22C8210E14D}" type="presParOf" srcId="{1FA396E0-AA3A-4629-8FBC-675F77AB0556}" destId="{DAF20C9C-07EC-40EC-B07B-B31CC562AF62}" srcOrd="0" destOrd="0" presId="urn:microsoft.com/office/officeart/2008/layout/LinedList"/>
    <dgm:cxn modelId="{84246FD9-D05A-4167-B6A0-B02936D44CEB}" type="presParOf" srcId="{1FA396E0-AA3A-4629-8FBC-675F77AB0556}" destId="{D397F597-B912-4D27-B20B-7CF5D656FADA}" srcOrd="1" destOrd="0" presId="urn:microsoft.com/office/officeart/2008/layout/LinedList"/>
    <dgm:cxn modelId="{246E028A-A5EB-4AEA-AB92-2E1FC94F76EE}" type="presParOf" srcId="{A70C6119-A176-4E8F-9443-973B1720A182}" destId="{3FCBE49E-56AD-4524-8B8F-8F1BEC68E69A}" srcOrd="4" destOrd="0" presId="urn:microsoft.com/office/officeart/2008/layout/LinedList"/>
    <dgm:cxn modelId="{BDB0D8F3-DD24-4CA0-AD16-D0476703BA9A}" type="presParOf" srcId="{A70C6119-A176-4E8F-9443-973B1720A182}" destId="{CDFB16BA-EE9B-49AF-932E-F41A9E5981CD}" srcOrd="5" destOrd="0" presId="urn:microsoft.com/office/officeart/2008/layout/LinedList"/>
    <dgm:cxn modelId="{B1E601AC-3FD2-4889-A525-C8411FEC0660}" type="presParOf" srcId="{CDFB16BA-EE9B-49AF-932E-F41A9E5981CD}" destId="{ABCB0811-9249-445C-8CCE-2561AEC0A2B5}" srcOrd="0" destOrd="0" presId="urn:microsoft.com/office/officeart/2008/layout/LinedList"/>
    <dgm:cxn modelId="{7AC91121-BCD2-4D77-A6CC-EAAF1087834E}" type="presParOf" srcId="{CDFB16BA-EE9B-49AF-932E-F41A9E5981CD}" destId="{CECFE974-4003-4235-B045-24DDADF1E7E3}" srcOrd="1" destOrd="0" presId="urn:microsoft.com/office/officeart/2008/layout/LinedList"/>
    <dgm:cxn modelId="{DF783377-171D-40E8-9D8D-823368380305}" type="presParOf" srcId="{A70C6119-A176-4E8F-9443-973B1720A182}" destId="{9F83EF64-2694-46FA-8E23-DD5E353C52A3}" srcOrd="6" destOrd="0" presId="urn:microsoft.com/office/officeart/2008/layout/LinedList"/>
    <dgm:cxn modelId="{1179F939-C0B1-4E32-A7EA-9FC8A476567B}" type="presParOf" srcId="{A70C6119-A176-4E8F-9443-973B1720A182}" destId="{2670A37D-F305-4676-BDC0-B88F5C2AC071}" srcOrd="7" destOrd="0" presId="urn:microsoft.com/office/officeart/2008/layout/LinedList"/>
    <dgm:cxn modelId="{867F3E8E-213F-4F89-88F0-B182C123BFFF}" type="presParOf" srcId="{2670A37D-F305-4676-BDC0-B88F5C2AC071}" destId="{04B07D59-72B6-4A63-9E6D-AF03764D8BF3}" srcOrd="0" destOrd="0" presId="urn:microsoft.com/office/officeart/2008/layout/LinedList"/>
    <dgm:cxn modelId="{D6D9E3DB-6D3E-4F22-90C7-7EB2AE47F2BC}" type="presParOf" srcId="{2670A37D-F305-4676-BDC0-B88F5C2AC071}" destId="{DA19820F-EB8D-4633-B561-DDE52B1F8AD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A508A47-5FF7-41C3-A844-02D6C3D3B4D8}"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C1B1FD6B-C546-4DE9-9192-604AAD435F22}">
      <dgm:prSet/>
      <dgm:spPr/>
      <dgm:t>
        <a:bodyPr/>
        <a:lstStyle/>
        <a:p>
          <a:r>
            <a:rPr lang="en-US" b="1" i="0"/>
            <a:t>Ensuring Compliance</a:t>
          </a:r>
          <a:r>
            <a:rPr lang="en-US" b="0" i="0"/>
            <a:t>: A formal complaint can prompt the school district to comply with IDEA regulations and provide the necessary services to your child.</a:t>
          </a:r>
          <a:endParaRPr lang="en-US"/>
        </a:p>
      </dgm:t>
    </dgm:pt>
    <dgm:pt modelId="{76B99C6D-8413-4A0B-9171-3F0ABE7BC7E3}" type="parTrans" cxnId="{297E9CC9-AB57-4357-AD2B-EC7CEB55BE78}">
      <dgm:prSet/>
      <dgm:spPr/>
      <dgm:t>
        <a:bodyPr/>
        <a:lstStyle/>
        <a:p>
          <a:endParaRPr lang="en-US"/>
        </a:p>
      </dgm:t>
    </dgm:pt>
    <dgm:pt modelId="{EB99DFD6-9512-4BB8-8FEC-46E9B21E6682}" type="sibTrans" cxnId="{297E9CC9-AB57-4357-AD2B-EC7CEB55BE78}">
      <dgm:prSet/>
      <dgm:spPr/>
      <dgm:t>
        <a:bodyPr/>
        <a:lstStyle/>
        <a:p>
          <a:endParaRPr lang="en-US"/>
        </a:p>
      </dgm:t>
    </dgm:pt>
    <dgm:pt modelId="{FCECAA99-9537-47BF-8AA9-5CD2E00CCAB4}">
      <dgm:prSet/>
      <dgm:spPr/>
      <dgm:t>
        <a:bodyPr/>
        <a:lstStyle/>
        <a:p>
          <a:r>
            <a:rPr lang="en-US" b="1" i="0"/>
            <a:t>Seeking Resolution</a:t>
          </a:r>
          <a:r>
            <a:rPr lang="en-US" b="0" i="0"/>
            <a:t>: It provides a formal avenue for resolving disputes when informal attempts have failed.</a:t>
          </a:r>
          <a:endParaRPr lang="en-US"/>
        </a:p>
      </dgm:t>
    </dgm:pt>
    <dgm:pt modelId="{D6DF1A67-4734-4566-8608-FFA01932F368}" type="parTrans" cxnId="{5A259F9F-984E-4040-98E0-86A6DF4D1B8B}">
      <dgm:prSet/>
      <dgm:spPr/>
      <dgm:t>
        <a:bodyPr/>
        <a:lstStyle/>
        <a:p>
          <a:endParaRPr lang="en-US"/>
        </a:p>
      </dgm:t>
    </dgm:pt>
    <dgm:pt modelId="{F4C8D26B-FD52-41F1-A007-55FF03821609}" type="sibTrans" cxnId="{5A259F9F-984E-4040-98E0-86A6DF4D1B8B}">
      <dgm:prSet/>
      <dgm:spPr/>
      <dgm:t>
        <a:bodyPr/>
        <a:lstStyle/>
        <a:p>
          <a:endParaRPr lang="en-US"/>
        </a:p>
      </dgm:t>
    </dgm:pt>
    <dgm:pt modelId="{EAAD9ADD-9009-4669-A4FE-402838800196}">
      <dgm:prSet/>
      <dgm:spPr/>
      <dgm:t>
        <a:bodyPr/>
        <a:lstStyle/>
        <a:p>
          <a:r>
            <a:rPr lang="en-US" b="1" i="0"/>
            <a:t>Documenting Issues</a:t>
          </a:r>
          <a:r>
            <a:rPr lang="en-US" b="0" i="0"/>
            <a:t>: Filing a complaint creates an official record of the issues, which can be important for future advocacy.</a:t>
          </a:r>
          <a:endParaRPr lang="en-US"/>
        </a:p>
      </dgm:t>
    </dgm:pt>
    <dgm:pt modelId="{3929EDFF-419D-45CA-A62C-C186181A0F31}" type="parTrans" cxnId="{C3041316-116C-4032-A490-09AD33520F7D}">
      <dgm:prSet/>
      <dgm:spPr/>
      <dgm:t>
        <a:bodyPr/>
        <a:lstStyle/>
        <a:p>
          <a:endParaRPr lang="en-US"/>
        </a:p>
      </dgm:t>
    </dgm:pt>
    <dgm:pt modelId="{73950E9E-7CF2-4373-97A0-008C86670125}" type="sibTrans" cxnId="{C3041316-116C-4032-A490-09AD33520F7D}">
      <dgm:prSet/>
      <dgm:spPr/>
      <dgm:t>
        <a:bodyPr/>
        <a:lstStyle/>
        <a:p>
          <a:endParaRPr lang="en-US"/>
        </a:p>
      </dgm:t>
    </dgm:pt>
    <dgm:pt modelId="{8E7B2FE1-5086-46F8-B49E-4CF85B47E201}" type="pres">
      <dgm:prSet presAssocID="{6A508A47-5FF7-41C3-A844-02D6C3D3B4D8}" presName="root" presStyleCnt="0">
        <dgm:presLayoutVars>
          <dgm:dir/>
          <dgm:resizeHandles val="exact"/>
        </dgm:presLayoutVars>
      </dgm:prSet>
      <dgm:spPr/>
    </dgm:pt>
    <dgm:pt modelId="{BF395F75-5476-4869-BFF9-4BAD63525063}" type="pres">
      <dgm:prSet presAssocID="{C1B1FD6B-C546-4DE9-9192-604AAD435F22}" presName="compNode" presStyleCnt="0"/>
      <dgm:spPr/>
    </dgm:pt>
    <dgm:pt modelId="{C7EA262B-AB5E-4729-8856-8A11019887D5}" type="pres">
      <dgm:prSet presAssocID="{C1B1FD6B-C546-4DE9-9192-604AAD435F22}" presName="bgRect" presStyleLbl="bgShp" presStyleIdx="0" presStyleCnt="3"/>
      <dgm:spPr/>
    </dgm:pt>
    <dgm:pt modelId="{5879F654-6889-4603-9E0D-AECC886ABAD6}" type="pres">
      <dgm:prSet presAssocID="{C1B1FD6B-C546-4DE9-9192-604AAD435F2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arent and Child"/>
        </a:ext>
      </dgm:extLst>
    </dgm:pt>
    <dgm:pt modelId="{3F9BE107-DAA0-472B-A40B-B5AA624DAE30}" type="pres">
      <dgm:prSet presAssocID="{C1B1FD6B-C546-4DE9-9192-604AAD435F22}" presName="spaceRect" presStyleCnt="0"/>
      <dgm:spPr/>
    </dgm:pt>
    <dgm:pt modelId="{992D45B5-7552-4904-9EC4-D07C1A1C265E}" type="pres">
      <dgm:prSet presAssocID="{C1B1FD6B-C546-4DE9-9192-604AAD435F22}" presName="parTx" presStyleLbl="revTx" presStyleIdx="0" presStyleCnt="3">
        <dgm:presLayoutVars>
          <dgm:chMax val="0"/>
          <dgm:chPref val="0"/>
        </dgm:presLayoutVars>
      </dgm:prSet>
      <dgm:spPr/>
    </dgm:pt>
    <dgm:pt modelId="{2D366AC5-9689-4821-84F6-7400104EF8DA}" type="pres">
      <dgm:prSet presAssocID="{EB99DFD6-9512-4BB8-8FEC-46E9B21E6682}" presName="sibTrans" presStyleCnt="0"/>
      <dgm:spPr/>
    </dgm:pt>
    <dgm:pt modelId="{9CFEB798-E20D-4287-B557-F7CF6A511C5F}" type="pres">
      <dgm:prSet presAssocID="{FCECAA99-9537-47BF-8AA9-5CD2E00CCAB4}" presName="compNode" presStyleCnt="0"/>
      <dgm:spPr/>
    </dgm:pt>
    <dgm:pt modelId="{2E41D707-0005-4EC9-BF8F-BF7AC1040E6B}" type="pres">
      <dgm:prSet presAssocID="{FCECAA99-9537-47BF-8AA9-5CD2E00CCAB4}" presName="bgRect" presStyleLbl="bgShp" presStyleIdx="1" presStyleCnt="3"/>
      <dgm:spPr/>
    </dgm:pt>
    <dgm:pt modelId="{33232FEA-B109-4834-95D3-C0506A1CA63C}" type="pres">
      <dgm:prSet presAssocID="{FCECAA99-9537-47BF-8AA9-5CD2E00CCAB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Judge"/>
        </a:ext>
      </dgm:extLst>
    </dgm:pt>
    <dgm:pt modelId="{3EA284F6-7C33-4CC9-8F08-0624D8496995}" type="pres">
      <dgm:prSet presAssocID="{FCECAA99-9537-47BF-8AA9-5CD2E00CCAB4}" presName="spaceRect" presStyleCnt="0"/>
      <dgm:spPr/>
    </dgm:pt>
    <dgm:pt modelId="{2A988066-73E3-4338-8A33-F182491A458A}" type="pres">
      <dgm:prSet presAssocID="{FCECAA99-9537-47BF-8AA9-5CD2E00CCAB4}" presName="parTx" presStyleLbl="revTx" presStyleIdx="1" presStyleCnt="3">
        <dgm:presLayoutVars>
          <dgm:chMax val="0"/>
          <dgm:chPref val="0"/>
        </dgm:presLayoutVars>
      </dgm:prSet>
      <dgm:spPr/>
    </dgm:pt>
    <dgm:pt modelId="{AB3FDA17-C9DE-4499-9A15-06EF4F90F3FE}" type="pres">
      <dgm:prSet presAssocID="{F4C8D26B-FD52-41F1-A007-55FF03821609}" presName="sibTrans" presStyleCnt="0"/>
      <dgm:spPr/>
    </dgm:pt>
    <dgm:pt modelId="{86D18C20-3D66-4C5D-9640-A48DA3A3E78A}" type="pres">
      <dgm:prSet presAssocID="{EAAD9ADD-9009-4669-A4FE-402838800196}" presName="compNode" presStyleCnt="0"/>
      <dgm:spPr/>
    </dgm:pt>
    <dgm:pt modelId="{7DF6A18A-7ADD-404B-955C-519270782CB1}" type="pres">
      <dgm:prSet presAssocID="{EAAD9ADD-9009-4669-A4FE-402838800196}" presName="bgRect" presStyleLbl="bgShp" presStyleIdx="2" presStyleCnt="3"/>
      <dgm:spPr/>
    </dgm:pt>
    <dgm:pt modelId="{B2B10E96-FE02-414C-9404-D9C65E25DF46}" type="pres">
      <dgm:prSet presAssocID="{EAAD9ADD-9009-4669-A4FE-40283880019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cument"/>
        </a:ext>
      </dgm:extLst>
    </dgm:pt>
    <dgm:pt modelId="{20FCEDFC-6993-4E79-977E-484146918CE5}" type="pres">
      <dgm:prSet presAssocID="{EAAD9ADD-9009-4669-A4FE-402838800196}" presName="spaceRect" presStyleCnt="0"/>
      <dgm:spPr/>
    </dgm:pt>
    <dgm:pt modelId="{6D29994E-EA28-49CD-B99B-7731E8132D16}" type="pres">
      <dgm:prSet presAssocID="{EAAD9ADD-9009-4669-A4FE-402838800196}" presName="parTx" presStyleLbl="revTx" presStyleIdx="2" presStyleCnt="3">
        <dgm:presLayoutVars>
          <dgm:chMax val="0"/>
          <dgm:chPref val="0"/>
        </dgm:presLayoutVars>
      </dgm:prSet>
      <dgm:spPr/>
    </dgm:pt>
  </dgm:ptLst>
  <dgm:cxnLst>
    <dgm:cxn modelId="{C3041316-116C-4032-A490-09AD33520F7D}" srcId="{6A508A47-5FF7-41C3-A844-02D6C3D3B4D8}" destId="{EAAD9ADD-9009-4669-A4FE-402838800196}" srcOrd="2" destOrd="0" parTransId="{3929EDFF-419D-45CA-A62C-C186181A0F31}" sibTransId="{73950E9E-7CF2-4373-97A0-008C86670125}"/>
    <dgm:cxn modelId="{706FFF1E-B4FE-485B-AE77-A8D860D79092}" type="presOf" srcId="{FCECAA99-9537-47BF-8AA9-5CD2E00CCAB4}" destId="{2A988066-73E3-4338-8A33-F182491A458A}" srcOrd="0" destOrd="0" presId="urn:microsoft.com/office/officeart/2018/2/layout/IconVerticalSolidList"/>
    <dgm:cxn modelId="{CF393B3D-AAC7-438A-9CE0-AAC16C1007D8}" type="presOf" srcId="{EAAD9ADD-9009-4669-A4FE-402838800196}" destId="{6D29994E-EA28-49CD-B99B-7731E8132D16}" srcOrd="0" destOrd="0" presId="urn:microsoft.com/office/officeart/2018/2/layout/IconVerticalSolidList"/>
    <dgm:cxn modelId="{00E90D8A-150C-4045-9A04-028B469C75A4}" type="presOf" srcId="{6A508A47-5FF7-41C3-A844-02D6C3D3B4D8}" destId="{8E7B2FE1-5086-46F8-B49E-4CF85B47E201}" srcOrd="0" destOrd="0" presId="urn:microsoft.com/office/officeart/2018/2/layout/IconVerticalSolidList"/>
    <dgm:cxn modelId="{5A259F9F-984E-4040-98E0-86A6DF4D1B8B}" srcId="{6A508A47-5FF7-41C3-A844-02D6C3D3B4D8}" destId="{FCECAA99-9537-47BF-8AA9-5CD2E00CCAB4}" srcOrd="1" destOrd="0" parTransId="{D6DF1A67-4734-4566-8608-FFA01932F368}" sibTransId="{F4C8D26B-FD52-41F1-A007-55FF03821609}"/>
    <dgm:cxn modelId="{297E9CC9-AB57-4357-AD2B-EC7CEB55BE78}" srcId="{6A508A47-5FF7-41C3-A844-02D6C3D3B4D8}" destId="{C1B1FD6B-C546-4DE9-9192-604AAD435F22}" srcOrd="0" destOrd="0" parTransId="{76B99C6D-8413-4A0B-9171-3F0ABE7BC7E3}" sibTransId="{EB99DFD6-9512-4BB8-8FEC-46E9B21E6682}"/>
    <dgm:cxn modelId="{1C250DCF-9FA4-4C91-98FD-0FE6F17BCCEC}" type="presOf" srcId="{C1B1FD6B-C546-4DE9-9192-604AAD435F22}" destId="{992D45B5-7552-4904-9EC4-D07C1A1C265E}" srcOrd="0" destOrd="0" presId="urn:microsoft.com/office/officeart/2018/2/layout/IconVerticalSolidList"/>
    <dgm:cxn modelId="{0D2732D7-7B92-4C6C-937E-EBBCADF82840}" type="presParOf" srcId="{8E7B2FE1-5086-46F8-B49E-4CF85B47E201}" destId="{BF395F75-5476-4869-BFF9-4BAD63525063}" srcOrd="0" destOrd="0" presId="urn:microsoft.com/office/officeart/2018/2/layout/IconVerticalSolidList"/>
    <dgm:cxn modelId="{73DA0F26-E431-4B70-A1F5-F3AFBF7658BA}" type="presParOf" srcId="{BF395F75-5476-4869-BFF9-4BAD63525063}" destId="{C7EA262B-AB5E-4729-8856-8A11019887D5}" srcOrd="0" destOrd="0" presId="urn:microsoft.com/office/officeart/2018/2/layout/IconVerticalSolidList"/>
    <dgm:cxn modelId="{FF8875F3-29E9-4F78-AA16-80832848D718}" type="presParOf" srcId="{BF395F75-5476-4869-BFF9-4BAD63525063}" destId="{5879F654-6889-4603-9E0D-AECC886ABAD6}" srcOrd="1" destOrd="0" presId="urn:microsoft.com/office/officeart/2018/2/layout/IconVerticalSolidList"/>
    <dgm:cxn modelId="{65E2768A-B68F-40BF-A602-CB43C345EA09}" type="presParOf" srcId="{BF395F75-5476-4869-BFF9-4BAD63525063}" destId="{3F9BE107-DAA0-472B-A40B-B5AA624DAE30}" srcOrd="2" destOrd="0" presId="urn:microsoft.com/office/officeart/2018/2/layout/IconVerticalSolidList"/>
    <dgm:cxn modelId="{1678AF45-22A2-4B47-8D2A-104BD30BF3B7}" type="presParOf" srcId="{BF395F75-5476-4869-BFF9-4BAD63525063}" destId="{992D45B5-7552-4904-9EC4-D07C1A1C265E}" srcOrd="3" destOrd="0" presId="urn:microsoft.com/office/officeart/2018/2/layout/IconVerticalSolidList"/>
    <dgm:cxn modelId="{8F63D7F1-22DF-4FA2-8809-ED6ACDBD0C14}" type="presParOf" srcId="{8E7B2FE1-5086-46F8-B49E-4CF85B47E201}" destId="{2D366AC5-9689-4821-84F6-7400104EF8DA}" srcOrd="1" destOrd="0" presId="urn:microsoft.com/office/officeart/2018/2/layout/IconVerticalSolidList"/>
    <dgm:cxn modelId="{0FD68F56-2C7D-403C-A0D5-37DDA094A88F}" type="presParOf" srcId="{8E7B2FE1-5086-46F8-B49E-4CF85B47E201}" destId="{9CFEB798-E20D-4287-B557-F7CF6A511C5F}" srcOrd="2" destOrd="0" presId="urn:microsoft.com/office/officeart/2018/2/layout/IconVerticalSolidList"/>
    <dgm:cxn modelId="{76A0C545-D61C-4AD7-B7EB-96258D53EE91}" type="presParOf" srcId="{9CFEB798-E20D-4287-B557-F7CF6A511C5F}" destId="{2E41D707-0005-4EC9-BF8F-BF7AC1040E6B}" srcOrd="0" destOrd="0" presId="urn:microsoft.com/office/officeart/2018/2/layout/IconVerticalSolidList"/>
    <dgm:cxn modelId="{56B0A4F8-8B27-4A38-B30F-6C6A168E5254}" type="presParOf" srcId="{9CFEB798-E20D-4287-B557-F7CF6A511C5F}" destId="{33232FEA-B109-4834-95D3-C0506A1CA63C}" srcOrd="1" destOrd="0" presId="urn:microsoft.com/office/officeart/2018/2/layout/IconVerticalSolidList"/>
    <dgm:cxn modelId="{6D17FAE2-DE9E-4119-B886-B746F62E90B1}" type="presParOf" srcId="{9CFEB798-E20D-4287-B557-F7CF6A511C5F}" destId="{3EA284F6-7C33-4CC9-8F08-0624D8496995}" srcOrd="2" destOrd="0" presId="urn:microsoft.com/office/officeart/2018/2/layout/IconVerticalSolidList"/>
    <dgm:cxn modelId="{6FF66FFF-CD86-4BBD-9C5E-1B756D906F19}" type="presParOf" srcId="{9CFEB798-E20D-4287-B557-F7CF6A511C5F}" destId="{2A988066-73E3-4338-8A33-F182491A458A}" srcOrd="3" destOrd="0" presId="urn:microsoft.com/office/officeart/2018/2/layout/IconVerticalSolidList"/>
    <dgm:cxn modelId="{954EED30-9B29-4142-B7EF-BF0240BB63E1}" type="presParOf" srcId="{8E7B2FE1-5086-46F8-B49E-4CF85B47E201}" destId="{AB3FDA17-C9DE-4499-9A15-06EF4F90F3FE}" srcOrd="3" destOrd="0" presId="urn:microsoft.com/office/officeart/2018/2/layout/IconVerticalSolidList"/>
    <dgm:cxn modelId="{609F8BA8-1826-41B0-9D5A-AAFE7163222B}" type="presParOf" srcId="{8E7B2FE1-5086-46F8-B49E-4CF85B47E201}" destId="{86D18C20-3D66-4C5D-9640-A48DA3A3E78A}" srcOrd="4" destOrd="0" presId="urn:microsoft.com/office/officeart/2018/2/layout/IconVerticalSolidList"/>
    <dgm:cxn modelId="{9886192F-CDA0-4B76-A66E-A1F9F49A6BA2}" type="presParOf" srcId="{86D18C20-3D66-4C5D-9640-A48DA3A3E78A}" destId="{7DF6A18A-7ADD-404B-955C-519270782CB1}" srcOrd="0" destOrd="0" presId="urn:microsoft.com/office/officeart/2018/2/layout/IconVerticalSolidList"/>
    <dgm:cxn modelId="{467974BE-FFFD-4C83-BA44-F9E2141E9DCB}" type="presParOf" srcId="{86D18C20-3D66-4C5D-9640-A48DA3A3E78A}" destId="{B2B10E96-FE02-414C-9404-D9C65E25DF46}" srcOrd="1" destOrd="0" presId="urn:microsoft.com/office/officeart/2018/2/layout/IconVerticalSolidList"/>
    <dgm:cxn modelId="{6ED8AE2F-987D-45BF-8F8E-5765BD51A048}" type="presParOf" srcId="{86D18C20-3D66-4C5D-9640-A48DA3A3E78A}" destId="{20FCEDFC-6993-4E79-977E-484146918CE5}" srcOrd="2" destOrd="0" presId="urn:microsoft.com/office/officeart/2018/2/layout/IconVerticalSolidList"/>
    <dgm:cxn modelId="{52865600-0FF4-48C0-823F-9427C7A9DD4C}" type="presParOf" srcId="{86D18C20-3D66-4C5D-9640-A48DA3A3E78A}" destId="{6D29994E-EA28-49CD-B99B-7731E8132D1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3232AD-34B2-40B1-ACEC-D4E916FF2B4E}">
      <dsp:nvSpPr>
        <dsp:cNvPr id="0" name=""/>
        <dsp:cNvSpPr/>
      </dsp:nvSpPr>
      <dsp:spPr>
        <a:xfrm>
          <a:off x="0" y="2357"/>
          <a:ext cx="1051560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B93AC4-ADF5-43D9-8FA5-440163108761}">
      <dsp:nvSpPr>
        <dsp:cNvPr id="0" name=""/>
        <dsp:cNvSpPr/>
      </dsp:nvSpPr>
      <dsp:spPr>
        <a:xfrm>
          <a:off x="0" y="2357"/>
          <a:ext cx="10515600" cy="8038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b="0" kern="1200"/>
            <a:t>Introduction</a:t>
          </a:r>
          <a:endParaRPr lang="en-US" sz="3700" kern="1200"/>
        </a:p>
      </dsp:txBody>
      <dsp:txXfrm>
        <a:off x="0" y="2357"/>
        <a:ext cx="10515600" cy="803896"/>
      </dsp:txXfrm>
    </dsp:sp>
    <dsp:sp modelId="{D003AD1B-2DD0-49F7-8456-42C0303ED0EB}">
      <dsp:nvSpPr>
        <dsp:cNvPr id="0" name=""/>
        <dsp:cNvSpPr/>
      </dsp:nvSpPr>
      <dsp:spPr>
        <a:xfrm>
          <a:off x="0" y="806253"/>
          <a:ext cx="10515600" cy="0"/>
        </a:xfrm>
        <a:prstGeom prst="line">
          <a:avLst/>
        </a:prstGeom>
        <a:solidFill>
          <a:schemeClr val="accent5">
            <a:hueOff val="-1351709"/>
            <a:satOff val="-3484"/>
            <a:lumOff val="-2353"/>
            <a:alphaOff val="0"/>
          </a:schemeClr>
        </a:solidFill>
        <a:ln w="12700" cap="flat" cmpd="sng" algn="ctr">
          <a:solidFill>
            <a:schemeClr val="accent5">
              <a:hueOff val="-1351709"/>
              <a:satOff val="-3484"/>
              <a:lumOff val="-235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E52CEE-65B4-457B-8550-ED204B8ED155}">
      <dsp:nvSpPr>
        <dsp:cNvPr id="0" name=""/>
        <dsp:cNvSpPr/>
      </dsp:nvSpPr>
      <dsp:spPr>
        <a:xfrm>
          <a:off x="0" y="806253"/>
          <a:ext cx="10515600" cy="8038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dirty="0"/>
            <a:t>Special Education Ombudsmen</a:t>
          </a:r>
        </a:p>
      </dsp:txBody>
      <dsp:txXfrm>
        <a:off x="0" y="806253"/>
        <a:ext cx="10515600" cy="803896"/>
      </dsp:txXfrm>
    </dsp:sp>
    <dsp:sp modelId="{1D9ED48E-934D-4C0F-8CF5-99B47516908C}">
      <dsp:nvSpPr>
        <dsp:cNvPr id="0" name=""/>
        <dsp:cNvSpPr/>
      </dsp:nvSpPr>
      <dsp:spPr>
        <a:xfrm>
          <a:off x="0" y="1610150"/>
          <a:ext cx="10515600" cy="0"/>
        </a:xfrm>
        <a:prstGeom prst="line">
          <a:avLst/>
        </a:prstGeom>
        <a:solidFill>
          <a:schemeClr val="accent5">
            <a:hueOff val="-2703417"/>
            <a:satOff val="-6968"/>
            <a:lumOff val="-4706"/>
            <a:alphaOff val="0"/>
          </a:schemeClr>
        </a:solidFill>
        <a:ln w="12700" cap="flat" cmpd="sng" algn="ctr">
          <a:solidFill>
            <a:schemeClr val="accent5">
              <a:hueOff val="-2703417"/>
              <a:satOff val="-6968"/>
              <a:lumOff val="-470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261C84-9ED4-4BFC-A7AE-36D40B6A02B4}">
      <dsp:nvSpPr>
        <dsp:cNvPr id="0" name=""/>
        <dsp:cNvSpPr/>
      </dsp:nvSpPr>
      <dsp:spPr>
        <a:xfrm>
          <a:off x="0" y="1610150"/>
          <a:ext cx="10515600" cy="8038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dirty="0"/>
            <a:t>Informal Complaints</a:t>
          </a:r>
        </a:p>
      </dsp:txBody>
      <dsp:txXfrm>
        <a:off x="0" y="1610150"/>
        <a:ext cx="10515600" cy="803896"/>
      </dsp:txXfrm>
    </dsp:sp>
    <dsp:sp modelId="{0F1C5ECF-C40B-4267-B382-D0415F6FBCB1}">
      <dsp:nvSpPr>
        <dsp:cNvPr id="0" name=""/>
        <dsp:cNvSpPr/>
      </dsp:nvSpPr>
      <dsp:spPr>
        <a:xfrm>
          <a:off x="0" y="2414046"/>
          <a:ext cx="10515600" cy="0"/>
        </a:xfrm>
        <a:prstGeom prst="line">
          <a:avLst/>
        </a:prstGeom>
        <a:solidFill>
          <a:schemeClr val="accent5">
            <a:hueOff val="-4055126"/>
            <a:satOff val="-10451"/>
            <a:lumOff val="-7059"/>
            <a:alphaOff val="0"/>
          </a:schemeClr>
        </a:solidFill>
        <a:ln w="12700" cap="flat" cmpd="sng" algn="ctr">
          <a:solidFill>
            <a:schemeClr val="accent5">
              <a:hueOff val="-4055126"/>
              <a:satOff val="-10451"/>
              <a:lumOff val="-705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2DAA5B-F28C-40D5-A941-8714BCA9CAEB}">
      <dsp:nvSpPr>
        <dsp:cNvPr id="0" name=""/>
        <dsp:cNvSpPr/>
      </dsp:nvSpPr>
      <dsp:spPr>
        <a:xfrm>
          <a:off x="0" y="2414047"/>
          <a:ext cx="10515600" cy="8038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b="0" kern="1200" dirty="0"/>
            <a:t>IEP Facilitation</a:t>
          </a:r>
          <a:endParaRPr lang="en-US" sz="3700" kern="1200" dirty="0"/>
        </a:p>
      </dsp:txBody>
      <dsp:txXfrm>
        <a:off x="0" y="2414047"/>
        <a:ext cx="10515600" cy="803896"/>
      </dsp:txXfrm>
    </dsp:sp>
    <dsp:sp modelId="{709BE285-3006-4EE4-8379-7CA6DF8CAB35}">
      <dsp:nvSpPr>
        <dsp:cNvPr id="0" name=""/>
        <dsp:cNvSpPr/>
      </dsp:nvSpPr>
      <dsp:spPr>
        <a:xfrm>
          <a:off x="0" y="3217943"/>
          <a:ext cx="10515600" cy="0"/>
        </a:xfrm>
        <a:prstGeom prst="line">
          <a:avLst/>
        </a:prstGeom>
        <a:solidFill>
          <a:schemeClr val="accent5">
            <a:hueOff val="-5406834"/>
            <a:satOff val="-13935"/>
            <a:lumOff val="-9412"/>
            <a:alphaOff val="0"/>
          </a:schemeClr>
        </a:solidFill>
        <a:ln w="12700" cap="flat" cmpd="sng" algn="ctr">
          <a:solidFill>
            <a:schemeClr val="accent5">
              <a:hueOff val="-5406834"/>
              <a:satOff val="-13935"/>
              <a:lumOff val="-941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DA9113-F792-4CC0-8D35-2167362DC2CA}">
      <dsp:nvSpPr>
        <dsp:cNvPr id="0" name=""/>
        <dsp:cNvSpPr/>
      </dsp:nvSpPr>
      <dsp:spPr>
        <a:xfrm>
          <a:off x="0" y="3217943"/>
          <a:ext cx="10515600" cy="8038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dirty="0"/>
            <a:t>Mediation</a:t>
          </a:r>
        </a:p>
      </dsp:txBody>
      <dsp:txXfrm>
        <a:off x="0" y="3217943"/>
        <a:ext cx="10515600" cy="803896"/>
      </dsp:txXfrm>
    </dsp:sp>
    <dsp:sp modelId="{8B8CBFD1-21BB-46F5-938B-70C6F37D7909}">
      <dsp:nvSpPr>
        <dsp:cNvPr id="0" name=""/>
        <dsp:cNvSpPr/>
      </dsp:nvSpPr>
      <dsp:spPr>
        <a:xfrm>
          <a:off x="0" y="4021840"/>
          <a:ext cx="10515600" cy="0"/>
        </a:xfrm>
        <a:prstGeom prst="line">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C1563F-41D9-4F5D-A629-49DEE22EE8D8}">
      <dsp:nvSpPr>
        <dsp:cNvPr id="0" name=""/>
        <dsp:cNvSpPr/>
      </dsp:nvSpPr>
      <dsp:spPr>
        <a:xfrm>
          <a:off x="0" y="4021840"/>
          <a:ext cx="10515600" cy="8038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b="0" kern="1200" dirty="0"/>
            <a:t>Formal Complaint</a:t>
          </a:r>
          <a:endParaRPr lang="en-US" sz="3700" kern="1200" dirty="0"/>
        </a:p>
      </dsp:txBody>
      <dsp:txXfrm>
        <a:off x="0" y="4021840"/>
        <a:ext cx="10515600" cy="8038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B08194-8FB3-4577-AAC3-DA7FB139DA00}">
      <dsp:nvSpPr>
        <dsp:cNvPr id="0" name=""/>
        <dsp:cNvSpPr/>
      </dsp:nvSpPr>
      <dsp:spPr>
        <a:xfrm>
          <a:off x="0" y="1458"/>
          <a:ext cx="4589328"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644EEBE-2D8A-43D3-8488-DE0225AFA4E4}">
      <dsp:nvSpPr>
        <dsp:cNvPr id="0" name=""/>
        <dsp:cNvSpPr/>
      </dsp:nvSpPr>
      <dsp:spPr>
        <a:xfrm>
          <a:off x="0" y="1458"/>
          <a:ext cx="4589328" cy="9948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baseline="0"/>
            <a:t>LDOE Special Education Ombudsman serves as a resource to parents in non-legal special education matters. </a:t>
          </a:r>
          <a:endParaRPr lang="en-US" sz="2000" kern="1200"/>
        </a:p>
      </dsp:txBody>
      <dsp:txXfrm>
        <a:off x="0" y="1458"/>
        <a:ext cx="4589328" cy="994826"/>
      </dsp:txXfrm>
    </dsp:sp>
    <dsp:sp modelId="{939B61E9-B7DB-4A54-AB47-33494527B97D}">
      <dsp:nvSpPr>
        <dsp:cNvPr id="0" name=""/>
        <dsp:cNvSpPr/>
      </dsp:nvSpPr>
      <dsp:spPr>
        <a:xfrm>
          <a:off x="0" y="996285"/>
          <a:ext cx="4589328"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A7CB4B9C-3BD6-4679-BBEF-CCEA2B738C40}">
      <dsp:nvSpPr>
        <dsp:cNvPr id="0" name=""/>
        <dsp:cNvSpPr/>
      </dsp:nvSpPr>
      <dsp:spPr>
        <a:xfrm>
          <a:off x="0" y="996285"/>
          <a:ext cx="4589328" cy="9948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baseline="0"/>
            <a:t>The Ombudsman does not disclose personal information, discussions, and interactions. </a:t>
          </a:r>
          <a:endParaRPr lang="en-US" sz="2000" kern="1200"/>
        </a:p>
      </dsp:txBody>
      <dsp:txXfrm>
        <a:off x="0" y="996285"/>
        <a:ext cx="4589328" cy="994826"/>
      </dsp:txXfrm>
    </dsp:sp>
    <dsp:sp modelId="{B6FBF978-1DFE-4A25-9FA3-6C391F11FE07}">
      <dsp:nvSpPr>
        <dsp:cNvPr id="0" name=""/>
        <dsp:cNvSpPr/>
      </dsp:nvSpPr>
      <dsp:spPr>
        <a:xfrm>
          <a:off x="0" y="1991111"/>
          <a:ext cx="4589328"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A5A4E71-379F-41C4-9C05-7FF71DD78383}">
      <dsp:nvSpPr>
        <dsp:cNvPr id="0" name=""/>
        <dsp:cNvSpPr/>
      </dsp:nvSpPr>
      <dsp:spPr>
        <a:xfrm>
          <a:off x="0" y="1991111"/>
          <a:ext cx="4589328" cy="9948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baseline="0"/>
            <a:t>The Ombudsman does not take a side on the issues and serves as an advocate for a fair process.</a:t>
          </a:r>
          <a:endParaRPr lang="en-US" sz="2000" kern="1200"/>
        </a:p>
      </dsp:txBody>
      <dsp:txXfrm>
        <a:off x="0" y="1991111"/>
        <a:ext cx="4589328" cy="9948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391220-94E2-4A99-BB65-F97795E10185}">
      <dsp:nvSpPr>
        <dsp:cNvPr id="0" name=""/>
        <dsp:cNvSpPr/>
      </dsp:nvSpPr>
      <dsp:spPr>
        <a:xfrm>
          <a:off x="0" y="2703"/>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E1C671-18ED-410D-B0C3-D1582EC8D052}">
      <dsp:nvSpPr>
        <dsp:cNvPr id="0" name=""/>
        <dsp:cNvSpPr/>
      </dsp:nvSpPr>
      <dsp:spPr>
        <a:xfrm>
          <a:off x="0" y="2703"/>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i="0" kern="1200" dirty="0">
              <a:latin typeface="Arial" panose="020B0604020202020204" pitchFamily="34" charset="0"/>
              <a:cs typeface="Arial" panose="020B0604020202020204" pitchFamily="34" charset="0"/>
            </a:rPr>
            <a:t>Specific examples about how your child struggles. </a:t>
          </a:r>
          <a:endParaRPr lang="en-US" sz="2400" b="0" kern="1200" dirty="0">
            <a:latin typeface="Arial" panose="020B0604020202020204" pitchFamily="34" charset="0"/>
            <a:cs typeface="Arial" panose="020B0604020202020204" pitchFamily="34" charset="0"/>
          </a:endParaRPr>
        </a:p>
      </dsp:txBody>
      <dsp:txXfrm>
        <a:off x="0" y="2703"/>
        <a:ext cx="6900512" cy="1843578"/>
      </dsp:txXfrm>
    </dsp:sp>
    <dsp:sp modelId="{D333FCF9-B5E8-483E-8EEC-B05C1E6979FE}">
      <dsp:nvSpPr>
        <dsp:cNvPr id="0" name=""/>
        <dsp:cNvSpPr/>
      </dsp:nvSpPr>
      <dsp:spPr>
        <a:xfrm>
          <a:off x="0" y="1846281"/>
          <a:ext cx="690051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F328B6-E885-4D93-97A6-DEDD818DA195}">
      <dsp:nvSpPr>
        <dsp:cNvPr id="0" name=""/>
        <dsp:cNvSpPr/>
      </dsp:nvSpPr>
      <dsp:spPr>
        <a:xfrm>
          <a:off x="0" y="1846281"/>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i="0" kern="1200" dirty="0">
              <a:latin typeface="Arial" panose="020B0604020202020204" pitchFamily="34" charset="0"/>
              <a:cs typeface="Arial" panose="020B0604020202020204" pitchFamily="34" charset="0"/>
            </a:rPr>
            <a:t>How you’ve interacted with the school. </a:t>
          </a:r>
          <a:endParaRPr lang="en-US" sz="2400" b="0" kern="1200" dirty="0">
            <a:latin typeface="Arial" panose="020B0604020202020204" pitchFamily="34" charset="0"/>
            <a:cs typeface="Arial" panose="020B0604020202020204" pitchFamily="34" charset="0"/>
          </a:endParaRPr>
        </a:p>
      </dsp:txBody>
      <dsp:txXfrm>
        <a:off x="0" y="1846281"/>
        <a:ext cx="6900512" cy="1843578"/>
      </dsp:txXfrm>
    </dsp:sp>
    <dsp:sp modelId="{EFDDC0F5-F993-4A37-A6CC-FB287686CC87}">
      <dsp:nvSpPr>
        <dsp:cNvPr id="0" name=""/>
        <dsp:cNvSpPr/>
      </dsp:nvSpPr>
      <dsp:spPr>
        <a:xfrm>
          <a:off x="0" y="3689859"/>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FD62F5-44E1-49DC-9E22-8A272BF4F495}">
      <dsp:nvSpPr>
        <dsp:cNvPr id="0" name=""/>
        <dsp:cNvSpPr/>
      </dsp:nvSpPr>
      <dsp:spPr>
        <a:xfrm>
          <a:off x="0" y="3689859"/>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i="0" kern="1200" dirty="0">
              <a:latin typeface="Arial" panose="020B0604020202020204" pitchFamily="34" charset="0"/>
              <a:cs typeface="Arial" panose="020B0604020202020204" pitchFamily="34" charset="0"/>
            </a:rPr>
            <a:t>Evidence showing the school broke the law.</a:t>
          </a:r>
          <a:endParaRPr lang="en-US" sz="2400" b="0" kern="1200" dirty="0">
            <a:latin typeface="Arial" panose="020B0604020202020204" pitchFamily="34" charset="0"/>
            <a:cs typeface="Arial" panose="020B0604020202020204" pitchFamily="34" charset="0"/>
          </a:endParaRPr>
        </a:p>
      </dsp:txBody>
      <dsp:txXfrm>
        <a:off x="0" y="3689859"/>
        <a:ext cx="6900512" cy="18435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C40D5B-80D4-49D4-85CD-A447667D16A5}">
      <dsp:nvSpPr>
        <dsp:cNvPr id="0" name=""/>
        <dsp:cNvSpPr/>
      </dsp:nvSpPr>
      <dsp:spPr>
        <a:xfrm>
          <a:off x="200909" y="68915"/>
          <a:ext cx="1438594" cy="1438594"/>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24A22B-1FBF-496E-AF44-93CA9C9D6919}">
      <dsp:nvSpPr>
        <dsp:cNvPr id="0" name=""/>
        <dsp:cNvSpPr/>
      </dsp:nvSpPr>
      <dsp:spPr>
        <a:xfrm>
          <a:off x="503014" y="371020"/>
          <a:ext cx="834384" cy="83438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164F727-C332-4045-992A-8C2E7F8276F0}">
      <dsp:nvSpPr>
        <dsp:cNvPr id="0" name=""/>
        <dsp:cNvSpPr/>
      </dsp:nvSpPr>
      <dsp:spPr>
        <a:xfrm>
          <a:off x="1947774" y="68915"/>
          <a:ext cx="3390972" cy="14385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b="0" i="0" kern="1200" dirty="0">
              <a:solidFill>
                <a:schemeClr val="tx1"/>
              </a:solidFill>
            </a:rPr>
            <a:t>Parents should send their written Informal Complaints directly to their school district or charter school ERP Representative.  </a:t>
          </a:r>
          <a:endParaRPr lang="en-US" sz="2000" kern="1200" dirty="0">
            <a:solidFill>
              <a:schemeClr val="tx1"/>
            </a:solidFill>
          </a:endParaRPr>
        </a:p>
      </dsp:txBody>
      <dsp:txXfrm>
        <a:off x="1947774" y="68915"/>
        <a:ext cx="3390972" cy="1438594"/>
      </dsp:txXfrm>
    </dsp:sp>
    <dsp:sp modelId="{1986B958-3A92-46B7-B6AF-126D4AA02A5E}">
      <dsp:nvSpPr>
        <dsp:cNvPr id="0" name=""/>
        <dsp:cNvSpPr/>
      </dsp:nvSpPr>
      <dsp:spPr>
        <a:xfrm>
          <a:off x="5929598" y="68915"/>
          <a:ext cx="1438594" cy="1438594"/>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165D6B-DEEE-40BE-9B30-25BE8D83A78F}">
      <dsp:nvSpPr>
        <dsp:cNvPr id="0" name=""/>
        <dsp:cNvSpPr/>
      </dsp:nvSpPr>
      <dsp:spPr>
        <a:xfrm>
          <a:off x="6231703" y="371020"/>
          <a:ext cx="834384" cy="83438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76CD7D2-FDD6-4FA8-83AA-4E7D2BBEE8A6}">
      <dsp:nvSpPr>
        <dsp:cNvPr id="0" name=""/>
        <dsp:cNvSpPr/>
      </dsp:nvSpPr>
      <dsp:spPr>
        <a:xfrm>
          <a:off x="7447809" y="68915"/>
          <a:ext cx="3848279" cy="14385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b="0" i="0" kern="1200" dirty="0">
              <a:solidFill>
                <a:schemeClr val="tx1"/>
              </a:solidFill>
            </a:rPr>
            <a:t>If you cannot determine who that person is, parents may send an Informal Complaint to the LDOE by email at </a:t>
          </a:r>
          <a:r>
            <a:rPr lang="en-US" sz="2000" b="1" i="0" u="sng" kern="1200" dirty="0">
              <a:solidFill>
                <a:schemeClr val="tx1"/>
              </a:solidFill>
              <a:hlinkClick xmlns:r="http://schemas.openxmlformats.org/officeDocument/2006/relationships" r:id="rId5">
                <a:extLst>
                  <a:ext uri="{A12FA001-AC4F-418D-AE19-62706E023703}">
                    <ahyp:hlinkClr xmlns:ahyp="http://schemas.microsoft.com/office/drawing/2018/hyperlinkcolor" val="tx"/>
                  </a:ext>
                </a:extLst>
              </a:hlinkClick>
            </a:rPr>
            <a:t>disputeresolution.doe@la.gov</a:t>
          </a:r>
          <a:r>
            <a:rPr lang="en-US" sz="2000" b="0" i="0" kern="1200" dirty="0">
              <a:solidFill>
                <a:schemeClr val="tx1"/>
              </a:solidFill>
            </a:rPr>
            <a:t>. </a:t>
          </a:r>
          <a:endParaRPr lang="en-US" sz="2000" kern="1200" dirty="0">
            <a:solidFill>
              <a:schemeClr val="tx1"/>
            </a:solidFill>
          </a:endParaRPr>
        </a:p>
      </dsp:txBody>
      <dsp:txXfrm>
        <a:off x="7447809" y="68915"/>
        <a:ext cx="3848279" cy="1438594"/>
      </dsp:txXfrm>
    </dsp:sp>
    <dsp:sp modelId="{CDCD281F-87F9-415E-AE25-C55E751333AE}">
      <dsp:nvSpPr>
        <dsp:cNvPr id="0" name=""/>
        <dsp:cNvSpPr/>
      </dsp:nvSpPr>
      <dsp:spPr>
        <a:xfrm>
          <a:off x="200909" y="2675547"/>
          <a:ext cx="1438594" cy="1438594"/>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44C31B-B474-4070-A8E0-8C10C384F4F6}">
      <dsp:nvSpPr>
        <dsp:cNvPr id="0" name=""/>
        <dsp:cNvSpPr/>
      </dsp:nvSpPr>
      <dsp:spPr>
        <a:xfrm>
          <a:off x="503014" y="2977652"/>
          <a:ext cx="834384" cy="834384"/>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33D22BC-FB95-4D7F-A80B-45E1344C0D34}">
      <dsp:nvSpPr>
        <dsp:cNvPr id="0" name=""/>
        <dsp:cNvSpPr/>
      </dsp:nvSpPr>
      <dsp:spPr>
        <a:xfrm>
          <a:off x="1947774" y="2675547"/>
          <a:ext cx="3390972" cy="14385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b="0" i="0" kern="1200" dirty="0">
              <a:solidFill>
                <a:schemeClr val="tx1"/>
              </a:solidFill>
            </a:rPr>
            <a:t>You may also contact our call center at 1-877-453-2721</a:t>
          </a:r>
          <a:r>
            <a:rPr lang="en-US" sz="2000" b="1" i="0" kern="1200" dirty="0">
              <a:solidFill>
                <a:schemeClr val="tx1"/>
              </a:solidFill>
            </a:rPr>
            <a:t>.</a:t>
          </a:r>
          <a:endParaRPr lang="en-US" sz="2000" kern="1200" dirty="0">
            <a:solidFill>
              <a:schemeClr val="tx1"/>
            </a:solidFill>
          </a:endParaRPr>
        </a:p>
      </dsp:txBody>
      <dsp:txXfrm>
        <a:off x="1947774" y="2675547"/>
        <a:ext cx="3390972" cy="1438594"/>
      </dsp:txXfrm>
    </dsp:sp>
    <dsp:sp modelId="{FFCA78E1-935B-4B02-9299-D86DAB3E88DC}">
      <dsp:nvSpPr>
        <dsp:cNvPr id="0" name=""/>
        <dsp:cNvSpPr/>
      </dsp:nvSpPr>
      <dsp:spPr>
        <a:xfrm>
          <a:off x="5929598" y="2675547"/>
          <a:ext cx="1438594" cy="1438594"/>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F51CD4-B3CB-49AB-912A-585C90288DE9}">
      <dsp:nvSpPr>
        <dsp:cNvPr id="0" name=""/>
        <dsp:cNvSpPr/>
      </dsp:nvSpPr>
      <dsp:spPr>
        <a:xfrm>
          <a:off x="6231703" y="2977652"/>
          <a:ext cx="834384" cy="834384"/>
        </a:xfrm>
        <a:prstGeom prst="rect">
          <a:avLst/>
        </a:prstGeom>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6F29E38-2727-449F-9DA9-B404C49C4A02}">
      <dsp:nvSpPr>
        <dsp:cNvPr id="0" name=""/>
        <dsp:cNvSpPr/>
      </dsp:nvSpPr>
      <dsp:spPr>
        <a:xfrm>
          <a:off x="7438603" y="2217405"/>
          <a:ext cx="4232442" cy="2219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b="0" i="0" kern="1200" dirty="0">
              <a:solidFill>
                <a:schemeClr val="tx1"/>
              </a:solidFill>
            </a:rPr>
            <a:t>When Parents send an Informal Complaint to the LDOE, the LDOE's Intake Coordinator(s) will forward the Informal Complaint to the school district or charter school ERP representative, immediately, if possible, but no later than two calendar days after receiving the Informal Complaint.</a:t>
          </a:r>
          <a:endParaRPr lang="en-US" sz="1800" kern="1200" dirty="0">
            <a:solidFill>
              <a:schemeClr val="tx1"/>
            </a:solidFill>
          </a:endParaRPr>
        </a:p>
      </dsp:txBody>
      <dsp:txXfrm>
        <a:off x="7438603" y="2217405"/>
        <a:ext cx="4232442" cy="221965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6BF92E-7D53-4AB1-852D-826F2C50E632}">
      <dsp:nvSpPr>
        <dsp:cNvPr id="0" name=""/>
        <dsp:cNvSpPr/>
      </dsp:nvSpPr>
      <dsp:spPr>
        <a:xfrm>
          <a:off x="240465" y="270"/>
          <a:ext cx="4347240" cy="260834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ctr" defTabSz="2311400">
            <a:lnSpc>
              <a:spcPct val="90000"/>
            </a:lnSpc>
            <a:spcBef>
              <a:spcPct val="0"/>
            </a:spcBef>
            <a:spcAft>
              <a:spcPct val="35000"/>
            </a:spcAft>
            <a:buNone/>
          </a:pPr>
          <a:r>
            <a:rPr lang="en-US" sz="5200" kern="1200"/>
            <a:t>Specially trained LDOE employee</a:t>
          </a:r>
        </a:p>
      </dsp:txBody>
      <dsp:txXfrm>
        <a:off x="240465" y="270"/>
        <a:ext cx="4347240" cy="2608344"/>
      </dsp:txXfrm>
    </dsp:sp>
    <dsp:sp modelId="{260F709D-1D58-4518-981E-AAA0BDA8E031}">
      <dsp:nvSpPr>
        <dsp:cNvPr id="0" name=""/>
        <dsp:cNvSpPr/>
      </dsp:nvSpPr>
      <dsp:spPr>
        <a:xfrm>
          <a:off x="240465" y="3043339"/>
          <a:ext cx="4347240" cy="2608344"/>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ctr" defTabSz="2311400">
            <a:lnSpc>
              <a:spcPct val="90000"/>
            </a:lnSpc>
            <a:spcBef>
              <a:spcPct val="0"/>
            </a:spcBef>
            <a:spcAft>
              <a:spcPct val="35000"/>
            </a:spcAft>
            <a:buNone/>
          </a:pPr>
          <a:r>
            <a:rPr lang="en-US" sz="5200" kern="1200" dirty="0"/>
            <a:t>Neutral 3</a:t>
          </a:r>
          <a:r>
            <a:rPr lang="en-US" sz="5200" kern="1200" baseline="30000" dirty="0"/>
            <a:t>rd</a:t>
          </a:r>
          <a:r>
            <a:rPr lang="en-US" sz="5200" kern="1200" dirty="0"/>
            <a:t> party (NOT </a:t>
          </a:r>
          <a:r>
            <a:rPr lang="en-US" sz="5200" kern="1200"/>
            <a:t>LDOE staff)</a:t>
          </a:r>
        </a:p>
      </dsp:txBody>
      <dsp:txXfrm>
        <a:off x="240465" y="3043339"/>
        <a:ext cx="4347240" cy="260834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2BF253-B21A-4152-8721-9C4B5C7EF3BC}">
      <dsp:nvSpPr>
        <dsp:cNvPr id="0" name=""/>
        <dsp:cNvSpPr/>
      </dsp:nvSpPr>
      <dsp:spPr>
        <a:xfrm>
          <a:off x="0" y="1901"/>
          <a:ext cx="6301601" cy="8103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6B7164-4C77-4EF1-823E-E3ACEC4A6B33}">
      <dsp:nvSpPr>
        <dsp:cNvPr id="0" name=""/>
        <dsp:cNvSpPr/>
      </dsp:nvSpPr>
      <dsp:spPr>
        <a:xfrm>
          <a:off x="245129" y="184229"/>
          <a:ext cx="445690" cy="44569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10B3F9E-45BB-4755-8ABE-082C003C9698}">
      <dsp:nvSpPr>
        <dsp:cNvPr id="0" name=""/>
        <dsp:cNvSpPr/>
      </dsp:nvSpPr>
      <dsp:spPr>
        <a:xfrm>
          <a:off x="935949" y="1901"/>
          <a:ext cx="5365651" cy="810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762" tIns="85762" rIns="85762" bIns="85762" numCol="1" spcCol="1270" anchor="ctr" anchorCtr="0">
          <a:noAutofit/>
        </a:bodyPr>
        <a:lstStyle/>
        <a:p>
          <a:pPr marL="0" lvl="0" indent="0" algn="l" defTabSz="844550">
            <a:lnSpc>
              <a:spcPct val="90000"/>
            </a:lnSpc>
            <a:spcBef>
              <a:spcPct val="0"/>
            </a:spcBef>
            <a:spcAft>
              <a:spcPct val="35000"/>
            </a:spcAft>
            <a:buNone/>
          </a:pPr>
          <a:r>
            <a:rPr lang="en-US" sz="1900" kern="1200"/>
            <a:t>Content of the Individualized Education Plan (IEP) </a:t>
          </a:r>
        </a:p>
      </dsp:txBody>
      <dsp:txXfrm>
        <a:off x="935949" y="1901"/>
        <a:ext cx="5365651" cy="810345"/>
      </dsp:txXfrm>
    </dsp:sp>
    <dsp:sp modelId="{54E3BE25-85FD-4DCA-85B8-DB30228CB7E6}">
      <dsp:nvSpPr>
        <dsp:cNvPr id="0" name=""/>
        <dsp:cNvSpPr/>
      </dsp:nvSpPr>
      <dsp:spPr>
        <a:xfrm>
          <a:off x="0" y="1014833"/>
          <a:ext cx="6301601" cy="8103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29835A-821C-43F7-A1F9-32D105A61752}">
      <dsp:nvSpPr>
        <dsp:cNvPr id="0" name=""/>
        <dsp:cNvSpPr/>
      </dsp:nvSpPr>
      <dsp:spPr>
        <a:xfrm>
          <a:off x="245129" y="1197161"/>
          <a:ext cx="445690" cy="44569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2F6708D-57DD-4EE4-8090-251BD294070D}">
      <dsp:nvSpPr>
        <dsp:cNvPr id="0" name=""/>
        <dsp:cNvSpPr/>
      </dsp:nvSpPr>
      <dsp:spPr>
        <a:xfrm>
          <a:off x="935949" y="1014833"/>
          <a:ext cx="5365651" cy="810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762" tIns="85762" rIns="85762" bIns="85762" numCol="1" spcCol="1270" anchor="ctr" anchorCtr="0">
          <a:noAutofit/>
        </a:bodyPr>
        <a:lstStyle/>
        <a:p>
          <a:pPr marL="0" lvl="0" indent="0" algn="l" defTabSz="844550">
            <a:lnSpc>
              <a:spcPct val="90000"/>
            </a:lnSpc>
            <a:spcBef>
              <a:spcPct val="0"/>
            </a:spcBef>
            <a:spcAft>
              <a:spcPct val="35000"/>
            </a:spcAft>
            <a:buNone/>
          </a:pPr>
          <a:r>
            <a:rPr lang="en-US" sz="1900" kern="1200"/>
            <a:t>Placement</a:t>
          </a:r>
        </a:p>
      </dsp:txBody>
      <dsp:txXfrm>
        <a:off x="935949" y="1014833"/>
        <a:ext cx="5365651" cy="810345"/>
      </dsp:txXfrm>
    </dsp:sp>
    <dsp:sp modelId="{86283E21-90AC-48B8-9028-AF1C714F783D}">
      <dsp:nvSpPr>
        <dsp:cNvPr id="0" name=""/>
        <dsp:cNvSpPr/>
      </dsp:nvSpPr>
      <dsp:spPr>
        <a:xfrm>
          <a:off x="0" y="2027765"/>
          <a:ext cx="6301601" cy="8103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64865C-8E66-4E47-8F60-70C131D4F833}">
      <dsp:nvSpPr>
        <dsp:cNvPr id="0" name=""/>
        <dsp:cNvSpPr/>
      </dsp:nvSpPr>
      <dsp:spPr>
        <a:xfrm>
          <a:off x="245129" y="2210093"/>
          <a:ext cx="445690" cy="44569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D3A5189-18E3-4196-AC8A-4E298E641256}">
      <dsp:nvSpPr>
        <dsp:cNvPr id="0" name=""/>
        <dsp:cNvSpPr/>
      </dsp:nvSpPr>
      <dsp:spPr>
        <a:xfrm>
          <a:off x="935949" y="2027765"/>
          <a:ext cx="5365651" cy="810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762" tIns="85762" rIns="85762" bIns="85762" numCol="1" spcCol="1270" anchor="ctr" anchorCtr="0">
          <a:noAutofit/>
        </a:bodyPr>
        <a:lstStyle/>
        <a:p>
          <a:pPr marL="0" lvl="0" indent="0" algn="l" defTabSz="844550">
            <a:lnSpc>
              <a:spcPct val="90000"/>
            </a:lnSpc>
            <a:spcBef>
              <a:spcPct val="0"/>
            </a:spcBef>
            <a:spcAft>
              <a:spcPct val="35000"/>
            </a:spcAft>
            <a:buNone/>
          </a:pPr>
          <a:r>
            <a:rPr lang="en-US" sz="1900" kern="1200"/>
            <a:t>Setting</a:t>
          </a:r>
        </a:p>
      </dsp:txBody>
      <dsp:txXfrm>
        <a:off x="935949" y="2027765"/>
        <a:ext cx="5365651" cy="810345"/>
      </dsp:txXfrm>
    </dsp:sp>
    <dsp:sp modelId="{B479F1C5-DA39-4BC6-98DB-AD17524147F2}">
      <dsp:nvSpPr>
        <dsp:cNvPr id="0" name=""/>
        <dsp:cNvSpPr/>
      </dsp:nvSpPr>
      <dsp:spPr>
        <a:xfrm>
          <a:off x="0" y="3040697"/>
          <a:ext cx="6301601" cy="8103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0D640E-A7E7-48E2-A07A-EF1612205070}">
      <dsp:nvSpPr>
        <dsp:cNvPr id="0" name=""/>
        <dsp:cNvSpPr/>
      </dsp:nvSpPr>
      <dsp:spPr>
        <a:xfrm>
          <a:off x="245129" y="3223025"/>
          <a:ext cx="445690" cy="44569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D46BB5A-BD2D-4DAC-B0C3-3E538D00455E}">
      <dsp:nvSpPr>
        <dsp:cNvPr id="0" name=""/>
        <dsp:cNvSpPr/>
      </dsp:nvSpPr>
      <dsp:spPr>
        <a:xfrm>
          <a:off x="935949" y="3040697"/>
          <a:ext cx="5365651" cy="810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762" tIns="85762" rIns="85762" bIns="85762" numCol="1" spcCol="1270" anchor="ctr" anchorCtr="0">
          <a:noAutofit/>
        </a:bodyPr>
        <a:lstStyle/>
        <a:p>
          <a:pPr marL="0" lvl="0" indent="0" algn="l" defTabSz="844550">
            <a:lnSpc>
              <a:spcPct val="90000"/>
            </a:lnSpc>
            <a:spcBef>
              <a:spcPct val="0"/>
            </a:spcBef>
            <a:spcAft>
              <a:spcPct val="35000"/>
            </a:spcAft>
            <a:buNone/>
          </a:pPr>
          <a:r>
            <a:rPr lang="en-US" sz="1900" kern="1200"/>
            <a:t>Minutes</a:t>
          </a:r>
        </a:p>
      </dsp:txBody>
      <dsp:txXfrm>
        <a:off x="935949" y="3040697"/>
        <a:ext cx="5365651" cy="810345"/>
      </dsp:txXfrm>
    </dsp:sp>
    <dsp:sp modelId="{67C6D966-3123-4D15-8FFB-D11D0A08FC2B}">
      <dsp:nvSpPr>
        <dsp:cNvPr id="0" name=""/>
        <dsp:cNvSpPr/>
      </dsp:nvSpPr>
      <dsp:spPr>
        <a:xfrm>
          <a:off x="0" y="4053629"/>
          <a:ext cx="6301601" cy="8103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565B2C-E68F-4024-9FEB-458A44756E95}">
      <dsp:nvSpPr>
        <dsp:cNvPr id="0" name=""/>
        <dsp:cNvSpPr/>
      </dsp:nvSpPr>
      <dsp:spPr>
        <a:xfrm>
          <a:off x="245129" y="4235957"/>
          <a:ext cx="445690" cy="44569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A0506E8-CFB9-424E-B286-4BAC3DC5550A}">
      <dsp:nvSpPr>
        <dsp:cNvPr id="0" name=""/>
        <dsp:cNvSpPr/>
      </dsp:nvSpPr>
      <dsp:spPr>
        <a:xfrm>
          <a:off x="935949" y="4053629"/>
          <a:ext cx="5365651" cy="810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762" tIns="85762" rIns="85762" bIns="85762" numCol="1" spcCol="1270" anchor="ctr" anchorCtr="0">
          <a:noAutofit/>
        </a:bodyPr>
        <a:lstStyle/>
        <a:p>
          <a:pPr marL="0" lvl="0" indent="0" algn="l" defTabSz="844550">
            <a:lnSpc>
              <a:spcPct val="90000"/>
            </a:lnSpc>
            <a:spcBef>
              <a:spcPct val="0"/>
            </a:spcBef>
            <a:spcAft>
              <a:spcPct val="35000"/>
            </a:spcAft>
            <a:buNone/>
          </a:pPr>
          <a:r>
            <a:rPr lang="en-US" sz="1900" kern="1200"/>
            <a:t>Related Services</a:t>
          </a:r>
        </a:p>
      </dsp:txBody>
      <dsp:txXfrm>
        <a:off x="935949" y="4053629"/>
        <a:ext cx="5365651" cy="810345"/>
      </dsp:txXfrm>
    </dsp:sp>
    <dsp:sp modelId="{EE3D7649-2985-4F3D-93D6-428A5D79DF46}">
      <dsp:nvSpPr>
        <dsp:cNvPr id="0" name=""/>
        <dsp:cNvSpPr/>
      </dsp:nvSpPr>
      <dsp:spPr>
        <a:xfrm>
          <a:off x="0" y="5066561"/>
          <a:ext cx="6301601" cy="8103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071A30-2800-469A-8093-1C707FDA2B66}">
      <dsp:nvSpPr>
        <dsp:cNvPr id="0" name=""/>
        <dsp:cNvSpPr/>
      </dsp:nvSpPr>
      <dsp:spPr>
        <a:xfrm>
          <a:off x="245129" y="5248889"/>
          <a:ext cx="445690" cy="445690"/>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324365F-45EA-4928-B28E-AB48139E072A}">
      <dsp:nvSpPr>
        <dsp:cNvPr id="0" name=""/>
        <dsp:cNvSpPr/>
      </dsp:nvSpPr>
      <dsp:spPr>
        <a:xfrm>
          <a:off x="935949" y="5066561"/>
          <a:ext cx="5365651" cy="810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762" tIns="85762" rIns="85762" bIns="85762" numCol="1" spcCol="1270" anchor="ctr" anchorCtr="0">
          <a:noAutofit/>
        </a:bodyPr>
        <a:lstStyle/>
        <a:p>
          <a:pPr marL="0" lvl="0" indent="0" algn="l" defTabSz="844550">
            <a:lnSpc>
              <a:spcPct val="90000"/>
            </a:lnSpc>
            <a:spcBef>
              <a:spcPct val="0"/>
            </a:spcBef>
            <a:spcAft>
              <a:spcPct val="35000"/>
            </a:spcAft>
            <a:buNone/>
          </a:pPr>
          <a:r>
            <a:rPr lang="en-US" sz="1900" kern="1200"/>
            <a:t>Goals &amp; Objectives</a:t>
          </a:r>
        </a:p>
      </dsp:txBody>
      <dsp:txXfrm>
        <a:off x="935949" y="5066561"/>
        <a:ext cx="5365651" cy="81034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E704BD-710D-4092-8D9E-FED137CFD78D}">
      <dsp:nvSpPr>
        <dsp:cNvPr id="0" name=""/>
        <dsp:cNvSpPr/>
      </dsp:nvSpPr>
      <dsp:spPr>
        <a:xfrm>
          <a:off x="0" y="0"/>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32E58E-7CD8-4815-875E-22A7255193E6}">
      <dsp:nvSpPr>
        <dsp:cNvPr id="0" name=""/>
        <dsp:cNvSpPr/>
      </dsp:nvSpPr>
      <dsp:spPr>
        <a:xfrm>
          <a:off x="0" y="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0" i="0" kern="1200"/>
            <a:t>Mediation is a voluntary process, and all parties must agree to participate </a:t>
          </a:r>
          <a:endParaRPr lang="en-US" sz="2300" kern="1200"/>
        </a:p>
      </dsp:txBody>
      <dsp:txXfrm>
        <a:off x="0" y="0"/>
        <a:ext cx="6900512" cy="1384035"/>
      </dsp:txXfrm>
    </dsp:sp>
    <dsp:sp modelId="{9F7C3E37-1949-45D4-A7D9-FD6F1D5AFB4C}">
      <dsp:nvSpPr>
        <dsp:cNvPr id="0" name=""/>
        <dsp:cNvSpPr/>
      </dsp:nvSpPr>
      <dsp:spPr>
        <a:xfrm>
          <a:off x="0" y="1384035"/>
          <a:ext cx="690051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F20C9C-07EC-40EC-B07B-B31CC562AF62}">
      <dsp:nvSpPr>
        <dsp:cNvPr id="0" name=""/>
        <dsp:cNvSpPr/>
      </dsp:nvSpPr>
      <dsp:spPr>
        <a:xfrm>
          <a:off x="0" y="138403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0" i="0" kern="1200"/>
            <a:t>LDOE schedules mediation sessions on a date, time, and in a virtual format or at a location that is convenient to and mutually agreed upon by the participants.</a:t>
          </a:r>
          <a:endParaRPr lang="en-US" sz="2300" kern="1200"/>
        </a:p>
      </dsp:txBody>
      <dsp:txXfrm>
        <a:off x="0" y="1384035"/>
        <a:ext cx="6900512" cy="1384035"/>
      </dsp:txXfrm>
    </dsp:sp>
    <dsp:sp modelId="{3FCBE49E-56AD-4524-8B8F-8F1BEC68E69A}">
      <dsp:nvSpPr>
        <dsp:cNvPr id="0" name=""/>
        <dsp:cNvSpPr/>
      </dsp:nvSpPr>
      <dsp:spPr>
        <a:xfrm>
          <a:off x="0" y="2768070"/>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CB0811-9249-445C-8CCE-2561AEC0A2B5}">
      <dsp:nvSpPr>
        <dsp:cNvPr id="0" name=""/>
        <dsp:cNvSpPr/>
      </dsp:nvSpPr>
      <dsp:spPr>
        <a:xfrm>
          <a:off x="0" y="276807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0" i="0" kern="1200"/>
            <a:t>An LDOE attorney-mediator does not represent any of the participants, provide legal advice, or make decisions</a:t>
          </a:r>
          <a:endParaRPr lang="en-US" sz="2300" kern="1200"/>
        </a:p>
      </dsp:txBody>
      <dsp:txXfrm>
        <a:off x="0" y="2768070"/>
        <a:ext cx="6900512" cy="1384035"/>
      </dsp:txXfrm>
    </dsp:sp>
    <dsp:sp modelId="{9F83EF64-2694-46FA-8E23-DD5E353C52A3}">
      <dsp:nvSpPr>
        <dsp:cNvPr id="0" name=""/>
        <dsp:cNvSpPr/>
      </dsp:nvSpPr>
      <dsp:spPr>
        <a:xfrm>
          <a:off x="0" y="4152105"/>
          <a:ext cx="6900512"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B07D59-72B6-4A63-9E6D-AF03764D8BF3}">
      <dsp:nvSpPr>
        <dsp:cNvPr id="0" name=""/>
        <dsp:cNvSpPr/>
      </dsp:nvSpPr>
      <dsp:spPr>
        <a:xfrm>
          <a:off x="0" y="415210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0" i="0" kern="1200"/>
            <a:t>The discussions during a mediation session are confidential</a:t>
          </a:r>
          <a:endParaRPr lang="en-US" sz="2300" kern="1200"/>
        </a:p>
      </dsp:txBody>
      <dsp:txXfrm>
        <a:off x="0" y="4152105"/>
        <a:ext cx="6900512" cy="138403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EA262B-AB5E-4729-8856-8A11019887D5}">
      <dsp:nvSpPr>
        <dsp:cNvPr id="0" name=""/>
        <dsp:cNvSpPr/>
      </dsp:nvSpPr>
      <dsp:spPr>
        <a:xfrm>
          <a:off x="0" y="531"/>
          <a:ext cx="10515600" cy="124470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79F654-6889-4603-9E0D-AECC886ABAD6}">
      <dsp:nvSpPr>
        <dsp:cNvPr id="0" name=""/>
        <dsp:cNvSpPr/>
      </dsp:nvSpPr>
      <dsp:spPr>
        <a:xfrm>
          <a:off x="376522" y="280590"/>
          <a:ext cx="684586" cy="6845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2D45B5-7552-4904-9EC4-D07C1A1C265E}">
      <dsp:nvSpPr>
        <dsp:cNvPr id="0" name=""/>
        <dsp:cNvSpPr/>
      </dsp:nvSpPr>
      <dsp:spPr>
        <a:xfrm>
          <a:off x="1437631" y="531"/>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022350">
            <a:lnSpc>
              <a:spcPct val="90000"/>
            </a:lnSpc>
            <a:spcBef>
              <a:spcPct val="0"/>
            </a:spcBef>
            <a:spcAft>
              <a:spcPct val="35000"/>
            </a:spcAft>
            <a:buNone/>
          </a:pPr>
          <a:r>
            <a:rPr lang="en-US" sz="2300" b="1" i="0" kern="1200"/>
            <a:t>Ensuring Compliance</a:t>
          </a:r>
          <a:r>
            <a:rPr lang="en-US" sz="2300" b="0" i="0" kern="1200"/>
            <a:t>: A formal complaint can prompt the school district to comply with IDEA regulations and provide the necessary services to your child.</a:t>
          </a:r>
          <a:endParaRPr lang="en-US" sz="2300" kern="1200"/>
        </a:p>
      </dsp:txBody>
      <dsp:txXfrm>
        <a:off x="1437631" y="531"/>
        <a:ext cx="9077968" cy="1244702"/>
      </dsp:txXfrm>
    </dsp:sp>
    <dsp:sp modelId="{2E41D707-0005-4EC9-BF8F-BF7AC1040E6B}">
      <dsp:nvSpPr>
        <dsp:cNvPr id="0" name=""/>
        <dsp:cNvSpPr/>
      </dsp:nvSpPr>
      <dsp:spPr>
        <a:xfrm>
          <a:off x="0" y="1556410"/>
          <a:ext cx="10515600" cy="124470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232FEA-B109-4834-95D3-C0506A1CA63C}">
      <dsp:nvSpPr>
        <dsp:cNvPr id="0" name=""/>
        <dsp:cNvSpPr/>
      </dsp:nvSpPr>
      <dsp:spPr>
        <a:xfrm>
          <a:off x="376522" y="1836468"/>
          <a:ext cx="684586" cy="6845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A988066-73E3-4338-8A33-F182491A458A}">
      <dsp:nvSpPr>
        <dsp:cNvPr id="0" name=""/>
        <dsp:cNvSpPr/>
      </dsp:nvSpPr>
      <dsp:spPr>
        <a:xfrm>
          <a:off x="1437631" y="1556410"/>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022350">
            <a:lnSpc>
              <a:spcPct val="90000"/>
            </a:lnSpc>
            <a:spcBef>
              <a:spcPct val="0"/>
            </a:spcBef>
            <a:spcAft>
              <a:spcPct val="35000"/>
            </a:spcAft>
            <a:buNone/>
          </a:pPr>
          <a:r>
            <a:rPr lang="en-US" sz="2300" b="1" i="0" kern="1200"/>
            <a:t>Seeking Resolution</a:t>
          </a:r>
          <a:r>
            <a:rPr lang="en-US" sz="2300" b="0" i="0" kern="1200"/>
            <a:t>: It provides a formal avenue for resolving disputes when informal attempts have failed.</a:t>
          </a:r>
          <a:endParaRPr lang="en-US" sz="2300" kern="1200"/>
        </a:p>
      </dsp:txBody>
      <dsp:txXfrm>
        <a:off x="1437631" y="1556410"/>
        <a:ext cx="9077968" cy="1244702"/>
      </dsp:txXfrm>
    </dsp:sp>
    <dsp:sp modelId="{7DF6A18A-7ADD-404B-955C-519270782CB1}">
      <dsp:nvSpPr>
        <dsp:cNvPr id="0" name=""/>
        <dsp:cNvSpPr/>
      </dsp:nvSpPr>
      <dsp:spPr>
        <a:xfrm>
          <a:off x="0" y="3112289"/>
          <a:ext cx="10515600" cy="124470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2B10E96-FE02-414C-9404-D9C65E25DF46}">
      <dsp:nvSpPr>
        <dsp:cNvPr id="0" name=""/>
        <dsp:cNvSpPr/>
      </dsp:nvSpPr>
      <dsp:spPr>
        <a:xfrm>
          <a:off x="376522" y="3392347"/>
          <a:ext cx="684586" cy="68458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D29994E-EA28-49CD-B99B-7731E8132D16}">
      <dsp:nvSpPr>
        <dsp:cNvPr id="0" name=""/>
        <dsp:cNvSpPr/>
      </dsp:nvSpPr>
      <dsp:spPr>
        <a:xfrm>
          <a:off x="1437631" y="3112289"/>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022350">
            <a:lnSpc>
              <a:spcPct val="90000"/>
            </a:lnSpc>
            <a:spcBef>
              <a:spcPct val="0"/>
            </a:spcBef>
            <a:spcAft>
              <a:spcPct val="35000"/>
            </a:spcAft>
            <a:buNone/>
          </a:pPr>
          <a:r>
            <a:rPr lang="en-US" sz="2300" b="1" i="0" kern="1200"/>
            <a:t>Documenting Issues</a:t>
          </a:r>
          <a:r>
            <a:rPr lang="en-US" sz="2300" b="0" i="0" kern="1200"/>
            <a:t>: Filing a complaint creates an official record of the issues, which can be important for future advocacy.</a:t>
          </a:r>
          <a:endParaRPr lang="en-US" sz="2300" kern="1200"/>
        </a:p>
      </dsp:txBody>
      <dsp:txXfrm>
        <a:off x="1437631" y="3112289"/>
        <a:ext cx="9077968" cy="124470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589D207-BE08-4B33-B5B0-5A5A94C9512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5E58DB9-49DC-495B-A68F-33D105C9065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67A1AC4-3AE8-4F87-AAED-904EC6054702}" type="datetimeFigureOut">
              <a:rPr lang="en-US" smtClean="0"/>
              <a:t>1/7/2025</a:t>
            </a:fld>
            <a:endParaRPr lang="en-US" dirty="0"/>
          </a:p>
        </p:txBody>
      </p:sp>
      <p:sp>
        <p:nvSpPr>
          <p:cNvPr id="4" name="Footer Placeholder 3">
            <a:extLst>
              <a:ext uri="{FF2B5EF4-FFF2-40B4-BE49-F238E27FC236}">
                <a16:creationId xmlns:a16="http://schemas.microsoft.com/office/drawing/2014/main" id="{7F66337E-DAD5-442C-9B8F-E10EB7D972C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EE3BDF2-02BD-4181-AC28-FD56172CC62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AF8A362-CAFC-4987-9A50-47570528395E}" type="slidenum">
              <a:rPr lang="en-US" smtClean="0"/>
              <a:t>‹#›</a:t>
            </a:fld>
            <a:endParaRPr lang="en-US" dirty="0"/>
          </a:p>
        </p:txBody>
      </p:sp>
    </p:spTree>
    <p:extLst>
      <p:ext uri="{BB962C8B-B14F-4D97-AF65-F5344CB8AC3E}">
        <p14:creationId xmlns:p14="http://schemas.microsoft.com/office/powerpoint/2010/main" val="4523749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556653-6123-4FE4-861F-5F9583BF59B0}" type="datetimeFigureOut">
              <a:rPr lang="en-US" smtClean="0"/>
              <a:t>1/7/2025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EEB602-95FC-483A-B12D-216A7AD7EA24}" type="slidenum">
              <a:rPr lang="en-US" smtClean="0"/>
              <a:t>‹#›</a:t>
            </a:fld>
            <a:endParaRPr lang="en-US" dirty="0"/>
          </a:p>
        </p:txBody>
      </p:sp>
    </p:spTree>
    <p:extLst>
      <p:ext uri="{BB962C8B-B14F-4D97-AF65-F5344CB8AC3E}">
        <p14:creationId xmlns:p14="http://schemas.microsoft.com/office/powerpoint/2010/main" val="1325843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EB602-95FC-483A-B12D-216A7AD7EA24}" type="slidenum">
              <a:rPr lang="en-US" smtClean="0"/>
              <a:t>1</a:t>
            </a:fld>
            <a:endParaRPr lang="en-US" dirty="0"/>
          </a:p>
        </p:txBody>
      </p:sp>
    </p:spTree>
    <p:extLst>
      <p:ext uri="{BB962C8B-B14F-4D97-AF65-F5344CB8AC3E}">
        <p14:creationId xmlns:p14="http://schemas.microsoft.com/office/powerpoint/2010/main" val="335608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245"/>
                </a:solidFill>
                <a:effectLst/>
                <a:latin typeface="Arial" panose="020B0604020202020204" pitchFamily="34" charset="0"/>
              </a:rPr>
              <a:t>IEP Facilitation is an exceptionality dispute resolution option available to both parents and school districts. </a:t>
            </a:r>
            <a:endParaRPr lang="en-US" dirty="0"/>
          </a:p>
        </p:txBody>
      </p:sp>
      <p:sp>
        <p:nvSpPr>
          <p:cNvPr id="4" name="Slide Number Placeholder 3"/>
          <p:cNvSpPr>
            <a:spLocks noGrp="1"/>
          </p:cNvSpPr>
          <p:nvPr>
            <p:ph type="sldNum" sz="quarter" idx="5"/>
          </p:nvPr>
        </p:nvSpPr>
        <p:spPr/>
        <p:txBody>
          <a:bodyPr/>
          <a:lstStyle/>
          <a:p>
            <a:fld id="{54EEB602-95FC-483A-B12D-216A7AD7EA24}" type="slidenum">
              <a:rPr lang="en-US" smtClean="0"/>
              <a:t>17</a:t>
            </a:fld>
            <a:endParaRPr lang="en-US" dirty="0"/>
          </a:p>
        </p:txBody>
      </p:sp>
    </p:spTree>
    <p:extLst>
      <p:ext uri="{BB962C8B-B14F-4D97-AF65-F5344CB8AC3E}">
        <p14:creationId xmlns:p14="http://schemas.microsoft.com/office/powerpoint/2010/main" val="8849666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245"/>
                </a:solidFill>
                <a:effectLst/>
                <a:latin typeface="Arial" panose="020B0604020202020204" pitchFamily="34" charset="0"/>
              </a:rPr>
              <a:t>An LDOE IEP Facilitator is a specially trained, neutral, third-party who helps when parents and school district staff are having difficulties communicating with one another about how to meet the special education needs of the student.</a:t>
            </a:r>
            <a:endParaRPr lang="en-US" dirty="0"/>
          </a:p>
        </p:txBody>
      </p:sp>
      <p:sp>
        <p:nvSpPr>
          <p:cNvPr id="4" name="Slide Number Placeholder 3"/>
          <p:cNvSpPr>
            <a:spLocks noGrp="1"/>
          </p:cNvSpPr>
          <p:nvPr>
            <p:ph type="sldNum" sz="quarter" idx="5"/>
          </p:nvPr>
        </p:nvSpPr>
        <p:spPr/>
        <p:txBody>
          <a:bodyPr/>
          <a:lstStyle/>
          <a:p>
            <a:fld id="{54EEB602-95FC-483A-B12D-216A7AD7EA24}" type="slidenum">
              <a:rPr lang="en-US" smtClean="0"/>
              <a:t>18</a:t>
            </a:fld>
            <a:endParaRPr lang="en-US" dirty="0"/>
          </a:p>
        </p:txBody>
      </p:sp>
    </p:spTree>
    <p:extLst>
      <p:ext uri="{BB962C8B-B14F-4D97-AF65-F5344CB8AC3E}">
        <p14:creationId xmlns:p14="http://schemas.microsoft.com/office/powerpoint/2010/main" val="2677078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245"/>
                </a:solidFill>
                <a:effectLst/>
                <a:latin typeface="Arial" panose="020B0604020202020204" pitchFamily="34" charset="0"/>
              </a:rPr>
              <a:t> LDOE provides this service at no cost to the parents or the school district. Parents or school districts can initiate the process by sending an IEP Facilitation Request Form to the Legal Division. </a:t>
            </a:r>
            <a:endParaRPr lang="en-US" dirty="0"/>
          </a:p>
        </p:txBody>
      </p:sp>
      <p:sp>
        <p:nvSpPr>
          <p:cNvPr id="4" name="Slide Number Placeholder 3"/>
          <p:cNvSpPr>
            <a:spLocks noGrp="1"/>
          </p:cNvSpPr>
          <p:nvPr>
            <p:ph type="sldNum" sz="quarter" idx="5"/>
          </p:nvPr>
        </p:nvSpPr>
        <p:spPr/>
        <p:txBody>
          <a:bodyPr/>
          <a:lstStyle/>
          <a:p>
            <a:fld id="{54EEB602-95FC-483A-B12D-216A7AD7EA24}" type="slidenum">
              <a:rPr lang="en-US" smtClean="0"/>
              <a:t>21</a:t>
            </a:fld>
            <a:endParaRPr lang="en-US" dirty="0"/>
          </a:p>
        </p:txBody>
      </p:sp>
    </p:spTree>
    <p:extLst>
      <p:ext uri="{BB962C8B-B14F-4D97-AF65-F5344CB8AC3E}">
        <p14:creationId xmlns:p14="http://schemas.microsoft.com/office/powerpoint/2010/main" val="31932017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245"/>
                </a:solidFill>
                <a:effectLst/>
                <a:latin typeface="Arial" panose="020B0604020202020204" pitchFamily="34" charset="0"/>
              </a:rPr>
              <a:t>Mediation is one of our less adversarial and uncomplicated alternative dispute methods. The mediation process creates a structured environment for open communication, and with the help of an impartial LDOE attorney-mediator who is trained in effective mediation techniques and knows special education law, it can successfully and promptly resolve disagreements between parents and school districts. </a:t>
            </a:r>
            <a:endParaRPr lang="en-US" dirty="0"/>
          </a:p>
        </p:txBody>
      </p:sp>
      <p:sp>
        <p:nvSpPr>
          <p:cNvPr id="4" name="Slide Number Placeholder 3"/>
          <p:cNvSpPr>
            <a:spLocks noGrp="1"/>
          </p:cNvSpPr>
          <p:nvPr>
            <p:ph type="sldNum" sz="quarter" idx="5"/>
          </p:nvPr>
        </p:nvSpPr>
        <p:spPr/>
        <p:txBody>
          <a:bodyPr/>
          <a:lstStyle/>
          <a:p>
            <a:fld id="{54EEB602-95FC-483A-B12D-216A7AD7EA24}" type="slidenum">
              <a:rPr lang="en-US" smtClean="0"/>
              <a:t>22</a:t>
            </a:fld>
            <a:endParaRPr lang="en-US" dirty="0"/>
          </a:p>
        </p:txBody>
      </p:sp>
    </p:spTree>
    <p:extLst>
      <p:ext uri="{BB962C8B-B14F-4D97-AF65-F5344CB8AC3E}">
        <p14:creationId xmlns:p14="http://schemas.microsoft.com/office/powerpoint/2010/main" val="16402601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245"/>
                </a:solidFill>
                <a:effectLst/>
                <a:latin typeface="Arial" panose="020B0604020202020204" pitchFamily="34" charset="0"/>
              </a:rPr>
              <a:t>Mediation is available to help resolve disagreements between parents and the public education agencies concerning the identification, evaluation, placement, services, or providing FAPE to a student with an exceptionality.  Parents or school districts/charter schools may file a Mediation Request at any time, including before, at the same time as, or after filing a Due Process Hearing or Formal Complaint Request. Requesting mediation will not prejudice or prevent a Due Process Hearing or Formal Complaint from proceeding, and participating in mediation will not impair or waive any other rights available to parents or students.   the attorney-mediator facilitates discussions, participant decision-making, and helping the participants reach a compromise. </a:t>
            </a:r>
            <a:endParaRPr lang="en-US" dirty="0"/>
          </a:p>
        </p:txBody>
      </p:sp>
      <p:sp>
        <p:nvSpPr>
          <p:cNvPr id="4" name="Slide Number Placeholder 3"/>
          <p:cNvSpPr>
            <a:spLocks noGrp="1"/>
          </p:cNvSpPr>
          <p:nvPr>
            <p:ph type="sldNum" sz="quarter" idx="5"/>
          </p:nvPr>
        </p:nvSpPr>
        <p:spPr/>
        <p:txBody>
          <a:bodyPr/>
          <a:lstStyle/>
          <a:p>
            <a:fld id="{54EEB602-95FC-483A-B12D-216A7AD7EA24}" type="slidenum">
              <a:rPr lang="en-US" smtClean="0"/>
              <a:t>23</a:t>
            </a:fld>
            <a:endParaRPr lang="en-US" dirty="0"/>
          </a:p>
        </p:txBody>
      </p:sp>
    </p:spTree>
    <p:extLst>
      <p:ext uri="{BB962C8B-B14F-4D97-AF65-F5344CB8AC3E}">
        <p14:creationId xmlns:p14="http://schemas.microsoft.com/office/powerpoint/2010/main" val="28304542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245"/>
                </a:solidFill>
                <a:effectLst/>
                <a:latin typeface="Arial" panose="020B0604020202020204" pitchFamily="34" charset="0"/>
              </a:rPr>
              <a:t>LDOE developed Formal Complaint procedures under its supervisory jurisdiction and authority to investigate allegations that a school district, charter school or public education agency is violating a requirement of Part B of the IDEA, the LDOE’s IDEA implementing regulations, or our Children with Exceptionalities laws. </a:t>
            </a:r>
            <a:endParaRPr lang="en-US" dirty="0"/>
          </a:p>
        </p:txBody>
      </p:sp>
      <p:sp>
        <p:nvSpPr>
          <p:cNvPr id="4" name="Slide Number Placeholder 3"/>
          <p:cNvSpPr>
            <a:spLocks noGrp="1"/>
          </p:cNvSpPr>
          <p:nvPr>
            <p:ph type="sldNum" sz="quarter" idx="5"/>
          </p:nvPr>
        </p:nvSpPr>
        <p:spPr/>
        <p:txBody>
          <a:bodyPr/>
          <a:lstStyle/>
          <a:p>
            <a:fld id="{54EEB602-95FC-483A-B12D-216A7AD7EA24}" type="slidenum">
              <a:rPr lang="en-US" smtClean="0"/>
              <a:t>27</a:t>
            </a:fld>
            <a:endParaRPr lang="en-US" dirty="0"/>
          </a:p>
        </p:txBody>
      </p:sp>
    </p:spTree>
    <p:extLst>
      <p:ext uri="{BB962C8B-B14F-4D97-AF65-F5344CB8AC3E}">
        <p14:creationId xmlns:p14="http://schemas.microsoft.com/office/powerpoint/2010/main" val="19518555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playfair display" panose="00000500000000000000" pitchFamily="2" charset="0"/>
              </a:rPr>
              <a:t>Filing a state formal complaint can be a crucial step in addressing and resolving disputes with your child’s school regarding their special education services. Here are some reasons why you might consider filing a complaint:</a:t>
            </a:r>
          </a:p>
          <a:p>
            <a:r>
              <a:rPr lang="en-US" b="0" i="0" dirty="0">
                <a:solidFill>
                  <a:srgbClr val="374245"/>
                </a:solidFill>
                <a:effectLst/>
                <a:latin typeface="Arial" panose="020B0604020202020204" pitchFamily="34" charset="0"/>
              </a:rPr>
              <a:t>Before the complaint investigation begins, the LDOE will also forward a copy of the Formal Complaint Request to the school district/charter school to provide the parties an opportunity for direct, local-level resolution using the ERP. Since the Formal Complaint is an investigative process and one of the more adversarial dispute resolution options, the LDOE’s strongly encourages parents and school districts/charter schools to resolve the dispute during the ERP or alternatively consider using IEP Facilitation or Mediation to attempt to resolve the dispute.</a:t>
            </a:r>
            <a:endParaRPr lang="en-US" dirty="0"/>
          </a:p>
        </p:txBody>
      </p:sp>
      <p:sp>
        <p:nvSpPr>
          <p:cNvPr id="4" name="Slide Number Placeholder 3"/>
          <p:cNvSpPr>
            <a:spLocks noGrp="1"/>
          </p:cNvSpPr>
          <p:nvPr>
            <p:ph type="sldNum" sz="quarter" idx="5"/>
          </p:nvPr>
        </p:nvSpPr>
        <p:spPr/>
        <p:txBody>
          <a:bodyPr/>
          <a:lstStyle/>
          <a:p>
            <a:fld id="{54EEB602-95FC-483A-B12D-216A7AD7EA24}" type="slidenum">
              <a:rPr lang="en-US" smtClean="0"/>
              <a:t>29</a:t>
            </a:fld>
            <a:endParaRPr lang="en-US" dirty="0"/>
          </a:p>
        </p:txBody>
      </p:sp>
    </p:spTree>
    <p:extLst>
      <p:ext uri="{BB962C8B-B14F-4D97-AF65-F5344CB8AC3E}">
        <p14:creationId xmlns:p14="http://schemas.microsoft.com/office/powerpoint/2010/main" val="19872244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245"/>
                </a:solidFill>
                <a:effectLst/>
                <a:latin typeface="Arial" panose="020B0604020202020204" pitchFamily="34" charset="0"/>
              </a:rPr>
              <a:t>Unless the parties agree to an extension, after the 15-day ERP period expires the assigned LDOE Complaint Investigator will review the Formal Complaint. Depending upon the nature of the complaint, the LDOE Complaint Investigator has the authority to independently decide to whether interviews are necessary or to conduct an on-site visit.</a:t>
            </a:r>
            <a:endParaRPr lang="en-US" dirty="0"/>
          </a:p>
        </p:txBody>
      </p:sp>
      <p:sp>
        <p:nvSpPr>
          <p:cNvPr id="4" name="Slide Number Placeholder 3"/>
          <p:cNvSpPr>
            <a:spLocks noGrp="1"/>
          </p:cNvSpPr>
          <p:nvPr>
            <p:ph type="sldNum" sz="quarter" idx="5"/>
          </p:nvPr>
        </p:nvSpPr>
        <p:spPr/>
        <p:txBody>
          <a:bodyPr/>
          <a:lstStyle/>
          <a:p>
            <a:fld id="{54EEB602-95FC-483A-B12D-216A7AD7EA24}" type="slidenum">
              <a:rPr lang="en-US" smtClean="0"/>
              <a:t>30</a:t>
            </a:fld>
            <a:endParaRPr lang="en-US" dirty="0"/>
          </a:p>
        </p:txBody>
      </p:sp>
    </p:spTree>
    <p:extLst>
      <p:ext uri="{BB962C8B-B14F-4D97-AF65-F5344CB8AC3E}">
        <p14:creationId xmlns:p14="http://schemas.microsoft.com/office/powerpoint/2010/main" val="3946864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245"/>
                </a:solidFill>
                <a:effectLst/>
                <a:latin typeface="Arial" panose="020B0604020202020204" pitchFamily="34" charset="0"/>
              </a:rPr>
              <a:t>PDF format is preferred and sending photographs of the Formal Complaint may result in processing delays or require resubmission.</a:t>
            </a:r>
            <a:endParaRPr lang="en-US" dirty="0"/>
          </a:p>
        </p:txBody>
      </p:sp>
      <p:sp>
        <p:nvSpPr>
          <p:cNvPr id="4" name="Slide Number Placeholder 3"/>
          <p:cNvSpPr>
            <a:spLocks noGrp="1"/>
          </p:cNvSpPr>
          <p:nvPr>
            <p:ph type="sldNum" sz="quarter" idx="5"/>
          </p:nvPr>
        </p:nvSpPr>
        <p:spPr/>
        <p:txBody>
          <a:bodyPr/>
          <a:lstStyle/>
          <a:p>
            <a:fld id="{54EEB602-95FC-483A-B12D-216A7AD7EA24}" type="slidenum">
              <a:rPr lang="en-US" smtClean="0"/>
              <a:t>34</a:t>
            </a:fld>
            <a:endParaRPr lang="en-US" dirty="0"/>
          </a:p>
        </p:txBody>
      </p:sp>
    </p:spTree>
    <p:extLst>
      <p:ext uri="{BB962C8B-B14F-4D97-AF65-F5344CB8AC3E}">
        <p14:creationId xmlns:p14="http://schemas.microsoft.com/office/powerpoint/2010/main" val="28021684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written decision is made no later than 60 calendar days after the written state complaint was received by the SEA, unless the timeline is extended. </a:t>
            </a:r>
          </a:p>
        </p:txBody>
      </p:sp>
      <p:sp>
        <p:nvSpPr>
          <p:cNvPr id="4" name="Slide Number Placeholder 3"/>
          <p:cNvSpPr>
            <a:spLocks noGrp="1"/>
          </p:cNvSpPr>
          <p:nvPr>
            <p:ph type="sldNum" sz="quarter" idx="5"/>
          </p:nvPr>
        </p:nvSpPr>
        <p:spPr/>
        <p:txBody>
          <a:bodyPr/>
          <a:lstStyle/>
          <a:p>
            <a:fld id="{54EEB602-95FC-483A-B12D-216A7AD7EA24}" type="slidenum">
              <a:rPr lang="en-US" smtClean="0"/>
              <a:t>35</a:t>
            </a:fld>
            <a:endParaRPr lang="en-US" dirty="0"/>
          </a:p>
        </p:txBody>
      </p:sp>
    </p:spTree>
    <p:extLst>
      <p:ext uri="{BB962C8B-B14F-4D97-AF65-F5344CB8AC3E}">
        <p14:creationId xmlns:p14="http://schemas.microsoft.com/office/powerpoint/2010/main" val="4062958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07F282E-55F5-4803-B60F-09BA4600E538}" type="slidenum">
              <a:rPr lang="en-US" smtClean="0"/>
              <a:t>2</a:t>
            </a:fld>
            <a:endParaRPr lang="en-US" dirty="0"/>
          </a:p>
        </p:txBody>
      </p:sp>
    </p:spTree>
    <p:extLst>
      <p:ext uri="{BB962C8B-B14F-4D97-AF65-F5344CB8AC3E}">
        <p14:creationId xmlns:p14="http://schemas.microsoft.com/office/powerpoint/2010/main" val="1727451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CDB336-9301-342A-114C-0DD3A65123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6AF852-B65A-6A40-2E1F-0B52B2CDC3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5A39BA-83C1-47AB-AAB0-DD681B856F7C}"/>
              </a:ext>
            </a:extLst>
          </p:cNvPr>
          <p:cNvSpPr>
            <a:spLocks noGrp="1"/>
          </p:cNvSpPr>
          <p:nvPr>
            <p:ph type="body" idx="1"/>
          </p:nvPr>
        </p:nvSpPr>
        <p:spPr/>
        <p:txBody>
          <a:bodyPr/>
          <a:lstStyle/>
          <a:p>
            <a:r>
              <a:rPr lang="en-US" b="0" i="0" dirty="0">
                <a:solidFill>
                  <a:srgbClr val="374245"/>
                </a:solidFill>
                <a:effectLst/>
                <a:latin typeface="Arial" panose="020B0604020202020204" pitchFamily="34" charset="0"/>
              </a:rPr>
              <a:t>The Louisiana Department of Education (LDOE) created and designed its special education dispute resolution system to protect the education rights of all children with exceptionalities within our state and help parents and public agencies resolve special education related disputes. LDOE offers these dispute resolution options at no cost to parents or school districts/charter schools. LDOE is committed to assisting parents and school districts in their efforts to resolve exceptionality related disagreements in the least adversarial manner possible.  Therefore, the LDOE strongly encourages parents, their advocates and attorneys, or other concerned individuals to first contact their school district’s or charter school’s special education director or supervisor before utilizing any of the state-level exceptionality dispute resolution options.</a:t>
            </a:r>
            <a:endParaRPr lang="en-US" dirty="0"/>
          </a:p>
        </p:txBody>
      </p:sp>
      <p:sp>
        <p:nvSpPr>
          <p:cNvPr id="4" name="Slide Number Placeholder 3">
            <a:extLst>
              <a:ext uri="{FF2B5EF4-FFF2-40B4-BE49-F238E27FC236}">
                <a16:creationId xmlns:a16="http://schemas.microsoft.com/office/drawing/2014/main" id="{1866955F-E021-0046-7F44-9BE717071200}"/>
              </a:ext>
            </a:extLst>
          </p:cNvPr>
          <p:cNvSpPr>
            <a:spLocks noGrp="1"/>
          </p:cNvSpPr>
          <p:nvPr>
            <p:ph type="sldNum" sz="quarter" idx="5"/>
          </p:nvPr>
        </p:nvSpPr>
        <p:spPr/>
        <p:txBody>
          <a:bodyPr/>
          <a:lstStyle/>
          <a:p>
            <a:fld id="{54EEB602-95FC-483A-B12D-216A7AD7EA24}" type="slidenum">
              <a:rPr lang="en-US" smtClean="0"/>
              <a:t>4</a:t>
            </a:fld>
            <a:endParaRPr lang="en-US" dirty="0"/>
          </a:p>
        </p:txBody>
      </p:sp>
    </p:spTree>
    <p:extLst>
      <p:ext uri="{BB962C8B-B14F-4D97-AF65-F5344CB8AC3E}">
        <p14:creationId xmlns:p14="http://schemas.microsoft.com/office/powerpoint/2010/main" val="3980559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9A341-E04D-E2EF-FDC0-D5F2EB095F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2603C6-7CFA-1813-3F98-5298DDAB12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2DD625-65A5-FBCE-E65E-AAD0236A8671}"/>
              </a:ext>
            </a:extLst>
          </p:cNvPr>
          <p:cNvSpPr>
            <a:spLocks noGrp="1"/>
          </p:cNvSpPr>
          <p:nvPr>
            <p:ph type="body" idx="1"/>
          </p:nvPr>
        </p:nvSpPr>
        <p:spPr/>
        <p:txBody>
          <a:bodyPr/>
          <a:lstStyle/>
          <a:p>
            <a:r>
              <a:rPr lang="en-US" dirty="0"/>
              <a:t>An Ombudsman is a person who serves as a designated neutral party, who advocates for a fair process, and provides confidential, informal assistance and support to parents, guardians, advocates, educators, and students with disabilities.</a:t>
            </a:r>
          </a:p>
        </p:txBody>
      </p:sp>
      <p:sp>
        <p:nvSpPr>
          <p:cNvPr id="4" name="Slide Number Placeholder 3">
            <a:extLst>
              <a:ext uri="{FF2B5EF4-FFF2-40B4-BE49-F238E27FC236}">
                <a16:creationId xmlns:a16="http://schemas.microsoft.com/office/drawing/2014/main" id="{A96AD4EB-BEA1-6D2F-CBBE-D4714B931C80}"/>
              </a:ext>
            </a:extLst>
          </p:cNvPr>
          <p:cNvSpPr>
            <a:spLocks noGrp="1"/>
          </p:cNvSpPr>
          <p:nvPr>
            <p:ph type="sldNum" sz="quarter" idx="5"/>
          </p:nvPr>
        </p:nvSpPr>
        <p:spPr/>
        <p:txBody>
          <a:bodyPr/>
          <a:lstStyle/>
          <a:p>
            <a:fld id="{54EEB602-95FC-483A-B12D-216A7AD7EA24}" type="slidenum">
              <a:rPr lang="en-US" smtClean="0"/>
              <a:t>5</a:t>
            </a:fld>
            <a:endParaRPr lang="en-US" dirty="0"/>
          </a:p>
        </p:txBody>
      </p:sp>
    </p:spTree>
    <p:extLst>
      <p:ext uri="{BB962C8B-B14F-4D97-AF65-F5344CB8AC3E}">
        <p14:creationId xmlns:p14="http://schemas.microsoft.com/office/powerpoint/2010/main" val="415970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LDOE Special Education Ombudsman position was created in November 2023</a:t>
            </a:r>
          </a:p>
          <a:p>
            <a:endParaRPr lang="en-US" dirty="0"/>
          </a:p>
        </p:txBody>
      </p:sp>
      <p:sp>
        <p:nvSpPr>
          <p:cNvPr id="4" name="Slide Number Placeholder 3"/>
          <p:cNvSpPr>
            <a:spLocks noGrp="1"/>
          </p:cNvSpPr>
          <p:nvPr>
            <p:ph type="sldNum" sz="quarter" idx="5"/>
          </p:nvPr>
        </p:nvSpPr>
        <p:spPr/>
        <p:txBody>
          <a:bodyPr/>
          <a:lstStyle/>
          <a:p>
            <a:fld id="{54EEB602-95FC-483A-B12D-216A7AD7EA24}" type="slidenum">
              <a:rPr lang="en-US" smtClean="0"/>
              <a:t>6</a:t>
            </a:fld>
            <a:endParaRPr lang="en-US" dirty="0"/>
          </a:p>
        </p:txBody>
      </p:sp>
    </p:spTree>
    <p:extLst>
      <p:ext uri="{BB962C8B-B14F-4D97-AF65-F5344CB8AC3E}">
        <p14:creationId xmlns:p14="http://schemas.microsoft.com/office/powerpoint/2010/main" val="467220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no formal process or documentation required to access the services of the Ombudsman.</a:t>
            </a:r>
          </a:p>
        </p:txBody>
      </p:sp>
      <p:sp>
        <p:nvSpPr>
          <p:cNvPr id="4" name="Slide Number Placeholder 3"/>
          <p:cNvSpPr>
            <a:spLocks noGrp="1"/>
          </p:cNvSpPr>
          <p:nvPr>
            <p:ph type="sldNum" sz="quarter" idx="5"/>
          </p:nvPr>
        </p:nvSpPr>
        <p:spPr/>
        <p:txBody>
          <a:bodyPr/>
          <a:lstStyle/>
          <a:p>
            <a:fld id="{54EEB602-95FC-483A-B12D-216A7AD7EA24}" type="slidenum">
              <a:rPr lang="en-US" smtClean="0"/>
              <a:t>9</a:t>
            </a:fld>
            <a:endParaRPr lang="en-US" dirty="0"/>
          </a:p>
        </p:txBody>
      </p:sp>
    </p:spTree>
    <p:extLst>
      <p:ext uri="{BB962C8B-B14F-4D97-AF65-F5344CB8AC3E}">
        <p14:creationId xmlns:p14="http://schemas.microsoft.com/office/powerpoint/2010/main" val="1554603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EB602-95FC-483A-B12D-216A7AD7EA24}" type="slidenum">
              <a:rPr lang="en-US" smtClean="0"/>
              <a:t>10</a:t>
            </a:fld>
            <a:endParaRPr lang="en-US" dirty="0"/>
          </a:p>
        </p:txBody>
      </p:sp>
    </p:spTree>
    <p:extLst>
      <p:ext uri="{BB962C8B-B14F-4D97-AF65-F5344CB8AC3E}">
        <p14:creationId xmlns:p14="http://schemas.microsoft.com/office/powerpoint/2010/main" val="37438990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74245"/>
                </a:solidFill>
                <a:effectLst/>
                <a:latin typeface="Arial" panose="020B0604020202020204" pitchFamily="34" charset="0"/>
              </a:rPr>
              <a:t>The Informal Complaint/Early Resolution Process (ERP) is based on the traditional, community-centered model where parents and school districts work collaboratively and cooperatively to achieve a common goal—to meet the educational needs of students with exceptionalities.</a:t>
            </a:r>
            <a:endParaRPr lang="en-US" dirty="0"/>
          </a:p>
        </p:txBody>
      </p:sp>
      <p:sp>
        <p:nvSpPr>
          <p:cNvPr id="4" name="Slide Number Placeholder 3"/>
          <p:cNvSpPr>
            <a:spLocks noGrp="1"/>
          </p:cNvSpPr>
          <p:nvPr>
            <p:ph type="sldNum" sz="quarter" idx="5"/>
          </p:nvPr>
        </p:nvSpPr>
        <p:spPr/>
        <p:txBody>
          <a:bodyPr/>
          <a:lstStyle/>
          <a:p>
            <a:fld id="{F07F282E-55F5-4803-B60F-09BA4600E538}" type="slidenum">
              <a:rPr lang="en-US" smtClean="0"/>
              <a:t>11</a:t>
            </a:fld>
            <a:endParaRPr lang="en-US" dirty="0"/>
          </a:p>
        </p:txBody>
      </p:sp>
    </p:spTree>
    <p:extLst>
      <p:ext uri="{BB962C8B-B14F-4D97-AF65-F5344CB8AC3E}">
        <p14:creationId xmlns:p14="http://schemas.microsoft.com/office/powerpoint/2010/main" val="42002838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1" i="0" dirty="0">
                <a:solidFill>
                  <a:srgbClr val="002938"/>
                </a:solidFill>
                <a:effectLst/>
                <a:latin typeface="__understoodSans_f41eca"/>
              </a:rPr>
              <a:t>Specific examples about how your child struggles.</a:t>
            </a:r>
            <a:r>
              <a:rPr lang="en-US" b="0" i="0" dirty="0">
                <a:solidFill>
                  <a:srgbClr val="002938"/>
                </a:solidFill>
                <a:effectLst/>
                <a:latin typeface="__understoodSans_f41eca"/>
              </a:rPr>
              <a:t> This means any poor grades, bad test results or behavior reports. If your child is passing, point out the extra help you gave your child. Medical reports about your child’s learning or thinking difference are also helpful.</a:t>
            </a:r>
          </a:p>
          <a:p>
            <a:pPr algn="l">
              <a:buFont typeface="Arial" panose="020B0604020202020204" pitchFamily="34" charset="0"/>
              <a:buChar char="•"/>
            </a:pPr>
            <a:r>
              <a:rPr lang="en-US" b="1" i="0" dirty="0">
                <a:solidFill>
                  <a:srgbClr val="002938"/>
                </a:solidFill>
                <a:effectLst/>
                <a:latin typeface="__understoodSans_f41eca"/>
              </a:rPr>
              <a:t>How you’ve interacted with the school.</a:t>
            </a:r>
            <a:r>
              <a:rPr lang="en-US" b="0" i="0" dirty="0">
                <a:solidFill>
                  <a:srgbClr val="002938"/>
                </a:solidFill>
                <a:effectLst/>
                <a:latin typeface="__understoodSans_f41eca"/>
              </a:rPr>
              <a:t> This includes a history of your efforts to work with the school; the dates you asked for evaluations or services; any notices from the school; any reports or evaluations; and any current program or services.</a:t>
            </a:r>
          </a:p>
          <a:p>
            <a:pPr algn="l">
              <a:buFont typeface="Arial" panose="020B0604020202020204" pitchFamily="34" charset="0"/>
              <a:buChar char="•"/>
            </a:pPr>
            <a:r>
              <a:rPr lang="en-US" b="1" i="0" dirty="0">
                <a:solidFill>
                  <a:srgbClr val="002938"/>
                </a:solidFill>
                <a:effectLst/>
                <a:latin typeface="__understoodSans_f41eca"/>
              </a:rPr>
              <a:t>Evidence showing the school broke the law.</a:t>
            </a:r>
            <a:r>
              <a:rPr lang="en-US" b="0" i="0" dirty="0">
                <a:solidFill>
                  <a:srgbClr val="002938"/>
                </a:solidFill>
                <a:effectLst/>
                <a:latin typeface="__understoodSans_f41eca"/>
              </a:rPr>
              <a:t> This is the heart of a state complaint. Keep in mind that what you heard secondhand is not evidence. But letters from the school are evidence. Evaluations, notices, and school policies are evidence. What a school employee told you directly is evidence. Use your evidence to give facts showing in what way the school violated IDEA.</a:t>
            </a:r>
          </a:p>
          <a:p>
            <a:endParaRPr lang="en-US" dirty="0"/>
          </a:p>
        </p:txBody>
      </p:sp>
      <p:sp>
        <p:nvSpPr>
          <p:cNvPr id="4" name="Slide Number Placeholder 3"/>
          <p:cNvSpPr>
            <a:spLocks noGrp="1"/>
          </p:cNvSpPr>
          <p:nvPr>
            <p:ph type="sldNum" sz="quarter" idx="5"/>
          </p:nvPr>
        </p:nvSpPr>
        <p:spPr/>
        <p:txBody>
          <a:bodyPr/>
          <a:lstStyle/>
          <a:p>
            <a:fld id="{54EEB602-95FC-483A-B12D-216A7AD7EA24}" type="slidenum">
              <a:rPr lang="en-US" smtClean="0"/>
              <a:t>13</a:t>
            </a:fld>
            <a:endParaRPr lang="en-US" dirty="0"/>
          </a:p>
        </p:txBody>
      </p:sp>
    </p:spTree>
    <p:extLst>
      <p:ext uri="{BB962C8B-B14F-4D97-AF65-F5344CB8AC3E}">
        <p14:creationId xmlns:p14="http://schemas.microsoft.com/office/powerpoint/2010/main" val="15121898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9/8/20XX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571907431"/>
      </p:ext>
    </p:extLst>
  </p:cSld>
  <p:clrMapOvr>
    <a:masterClrMapping/>
  </p:clrMapOvr>
  <p:hf sldNum="0" hdr="0" ftr="0" dt="0"/>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9/8/20XX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2838698035"/>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9/8/20XX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394963419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EA8D8870-8337-4ABD-9EA6-3D5AAB7E42D9}"/>
              </a:ext>
              <a:ext uri="{C183D7F6-B498-43B3-948B-1728B52AA6E4}">
                <adec:decorative xmlns:adec="http://schemas.microsoft.com/office/drawing/2017/decorative" val="1"/>
              </a:ext>
            </a:extLst>
          </p:cNvPr>
          <p:cNvSpPr/>
          <p:nvPr userDrawn="1"/>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BAC3B2DB-2CCA-4BD4-8D63-98257049E273}"/>
              </a:ext>
              <a:ext uri="{C183D7F6-B498-43B3-948B-1728B52AA6E4}">
                <adec:decorative xmlns:adec="http://schemas.microsoft.com/office/drawing/2017/decorative" val="1"/>
              </a:ext>
            </a:extLst>
          </p:cNvPr>
          <p:cNvSpPr/>
          <p:nvPr userDrawn="1"/>
        </p:nvSpPr>
        <p:spPr>
          <a:xfrm>
            <a:off x="0" y="825689"/>
            <a:ext cx="12192000" cy="520173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itle 1">
            <a:extLst>
              <a:ext uri="{FF2B5EF4-FFF2-40B4-BE49-F238E27FC236}">
                <a16:creationId xmlns:a16="http://schemas.microsoft.com/office/drawing/2014/main" id="{324DAAC3-FA37-4838-A298-327679F99F8A}"/>
              </a:ext>
            </a:extLst>
          </p:cNvPr>
          <p:cNvSpPr>
            <a:spLocks noGrp="1"/>
          </p:cNvSpPr>
          <p:nvPr>
            <p:ph type="ctrTitle" hasCustomPrompt="1"/>
          </p:nvPr>
        </p:nvSpPr>
        <p:spPr>
          <a:xfrm>
            <a:off x="1386629" y="825687"/>
            <a:ext cx="9643772" cy="5201730"/>
          </a:xfrm>
        </p:spPr>
        <p:txBody>
          <a:bodyPr tIns="182880" anchor="ctr" anchorCtr="0">
            <a:noAutofit/>
          </a:bodyPr>
          <a:lstStyle>
            <a:lvl1pPr algn="l">
              <a:lnSpc>
                <a:spcPct val="100000"/>
              </a:lnSpc>
              <a:defRPr sz="4800" cap="all" baseline="0">
                <a:solidFill>
                  <a:schemeClr val="bg1"/>
                </a:solidFill>
              </a:defRPr>
            </a:lvl1pPr>
          </a:lstStyle>
          <a:p>
            <a:r>
              <a:rPr lang="en-US" sz="4400" dirty="0">
                <a:solidFill>
                  <a:schemeClr val="bg1"/>
                </a:solidFill>
              </a:rPr>
              <a:t>CLICK TO ADD TITLE</a:t>
            </a:r>
          </a:p>
        </p:txBody>
      </p:sp>
      <p:sp>
        <p:nvSpPr>
          <p:cNvPr id="56" name="Rectangle 55">
            <a:extLst>
              <a:ext uri="{FF2B5EF4-FFF2-40B4-BE49-F238E27FC236}">
                <a16:creationId xmlns:a16="http://schemas.microsoft.com/office/drawing/2014/main" id="{FB792E4C-AD3B-4E88-8540-E75759746368}"/>
              </a:ext>
              <a:ext uri="{C183D7F6-B498-43B3-948B-1728B52AA6E4}">
                <adec:decorative xmlns:adec="http://schemas.microsoft.com/office/drawing/2017/decorative" val="1"/>
              </a:ext>
            </a:extLst>
          </p:cNvPr>
          <p:cNvSpPr/>
          <p:nvPr userDrawn="1"/>
        </p:nvSpPr>
        <p:spPr>
          <a:xfrm>
            <a:off x="-1" y="889696"/>
            <a:ext cx="1070775" cy="50777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6A32632F-9ED1-4328-BBE3-B4E014156A29}"/>
              </a:ext>
              <a:ext uri="{C183D7F6-B498-43B3-948B-1728B52AA6E4}">
                <adec:decorative xmlns:adec="http://schemas.microsoft.com/office/drawing/2017/decorative" val="1"/>
              </a:ext>
            </a:extLst>
          </p:cNvPr>
          <p:cNvSpPr/>
          <p:nvPr userDrawn="1"/>
        </p:nvSpPr>
        <p:spPr>
          <a:xfrm rot="5400000">
            <a:off x="-236512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EA124D3C-01E3-4B96-BDF0-54851D1739D0}"/>
              </a:ext>
              <a:ext uri="{C183D7F6-B498-43B3-948B-1728B52AA6E4}">
                <adec:decorative xmlns:adec="http://schemas.microsoft.com/office/drawing/2017/decorative" val="1"/>
              </a:ext>
            </a:extLst>
          </p:cNvPr>
          <p:cNvSpPr/>
          <p:nvPr userDrawn="1"/>
        </p:nvSpPr>
        <p:spPr>
          <a:xfrm rot="5400000">
            <a:off x="765851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167A64FF-37A7-4837-8033-CBEA22697ECA}"/>
              </a:ext>
              <a:ext uri="{C183D7F6-B498-43B3-948B-1728B52AA6E4}">
                <adec:decorative xmlns:adec="http://schemas.microsoft.com/office/drawing/2017/decorative" val="1"/>
              </a:ext>
            </a:extLst>
          </p:cNvPr>
          <p:cNvSpPr/>
          <p:nvPr userDrawn="1"/>
        </p:nvSpPr>
        <p:spPr>
          <a:xfrm>
            <a:off x="11119516" y="896046"/>
            <a:ext cx="1070775" cy="50777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3FC0C09F-8990-542B-199E-E6FADE2FEEFB}"/>
              </a:ext>
              <a:ext uri="{C183D7F6-B498-43B3-948B-1728B52AA6E4}">
                <adec:decorative xmlns:adec="http://schemas.microsoft.com/office/drawing/2017/decorative" val="1"/>
              </a:ext>
            </a:extLst>
          </p:cNvPr>
          <p:cNvSpPr/>
          <p:nvPr userDrawn="1"/>
        </p:nvSpPr>
        <p:spPr>
          <a:xfrm>
            <a:off x="11119516" y="0"/>
            <a:ext cx="1070775" cy="8256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1F6F60C3-341E-9533-2415-66360A254A78}"/>
              </a:ext>
              <a:ext uri="{C183D7F6-B498-43B3-948B-1728B52AA6E4}">
                <adec:decorative xmlns:adec="http://schemas.microsoft.com/office/drawing/2017/decorative" val="1"/>
              </a:ext>
            </a:extLst>
          </p:cNvPr>
          <p:cNvSpPr/>
          <p:nvPr userDrawn="1"/>
        </p:nvSpPr>
        <p:spPr>
          <a:xfrm>
            <a:off x="11119515" y="6027421"/>
            <a:ext cx="1070775" cy="8305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6022206"/>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3">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F5F5DFA-1BC3-4062-9356-6145C9F7CD56}"/>
              </a:ext>
              <a:ext uri="{C183D7F6-B498-43B3-948B-1728B52AA6E4}">
                <adec:decorative xmlns:adec="http://schemas.microsoft.com/office/drawing/2017/decorative" val="1"/>
              </a:ext>
            </a:extLst>
          </p:cNvPr>
          <p:cNvSpPr/>
          <p:nvPr userDrawn="1"/>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6B5D461-AEC0-477F-A77A-6227F95A8374}"/>
              </a:ext>
              <a:ext uri="{C183D7F6-B498-43B3-948B-1728B52AA6E4}">
                <adec:decorative xmlns:adec="http://schemas.microsoft.com/office/drawing/2017/decorative" val="1"/>
              </a:ext>
            </a:extLst>
          </p:cNvPr>
          <p:cNvSpPr/>
          <p:nvPr userDrawn="1"/>
        </p:nvSpPr>
        <p:spPr>
          <a:xfrm>
            <a:off x="8175813" y="0"/>
            <a:ext cx="4016188" cy="10565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E1A041D-DE47-45FA-AC78-CC7FD02571F2}"/>
              </a:ext>
              <a:ext uri="{C183D7F6-B498-43B3-948B-1728B52AA6E4}">
                <adec:decorative xmlns:adec="http://schemas.microsoft.com/office/drawing/2017/decorative" val="1"/>
              </a:ext>
            </a:extLst>
          </p:cNvPr>
          <p:cNvSpPr/>
          <p:nvPr userDrawn="1"/>
        </p:nvSpPr>
        <p:spPr>
          <a:xfrm>
            <a:off x="1525" y="1031500"/>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1614254-52EF-4F58-99B1-CDA7C39223C1}"/>
              </a:ext>
              <a:ext uri="{C183D7F6-B498-43B3-948B-1728B52AA6E4}">
                <adec:decorative xmlns:adec="http://schemas.microsoft.com/office/drawing/2017/decorative" val="1"/>
              </a:ext>
            </a:extLst>
          </p:cNvPr>
          <p:cNvSpPr/>
          <p:nvPr userDrawn="1"/>
        </p:nvSpPr>
        <p:spPr>
          <a:xfrm>
            <a:off x="-9134" y="1095508"/>
            <a:ext cx="8203482" cy="501689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BD3B3ABA-0408-41EA-935D-D4F4586AA840}"/>
              </a:ext>
            </a:extLst>
          </p:cNvPr>
          <p:cNvSpPr>
            <a:spLocks noGrp="1"/>
          </p:cNvSpPr>
          <p:nvPr>
            <p:ph type="title" hasCustomPrompt="1"/>
          </p:nvPr>
        </p:nvSpPr>
        <p:spPr>
          <a:xfrm>
            <a:off x="787178" y="1361923"/>
            <a:ext cx="6623040" cy="1421898"/>
          </a:xfrm>
        </p:spPr>
        <p:txBody>
          <a:bodyPr anchor="b" anchorCtr="0">
            <a:noAutofit/>
          </a:bodyPr>
          <a:lstStyle>
            <a:lvl1pPr>
              <a:lnSpc>
                <a:spcPct val="100000"/>
              </a:lnSpc>
              <a:defRPr sz="3200"/>
            </a:lvl1pPr>
          </a:lstStyle>
          <a:p>
            <a:r>
              <a:rPr lang="en-US" dirty="0"/>
              <a:t>Click to add title</a:t>
            </a:r>
          </a:p>
        </p:txBody>
      </p:sp>
      <p:sp>
        <p:nvSpPr>
          <p:cNvPr id="3" name="Content Placeholder 2">
            <a:extLst>
              <a:ext uri="{FF2B5EF4-FFF2-40B4-BE49-F238E27FC236}">
                <a16:creationId xmlns:a16="http://schemas.microsoft.com/office/drawing/2014/main" id="{C40EA5BF-04A6-2B17-0703-8419C4DB97FF}"/>
              </a:ext>
            </a:extLst>
          </p:cNvPr>
          <p:cNvSpPr>
            <a:spLocks noGrp="1"/>
          </p:cNvSpPr>
          <p:nvPr>
            <p:ph sz="quarter" idx="14" hasCustomPrompt="1"/>
          </p:nvPr>
        </p:nvSpPr>
        <p:spPr>
          <a:xfrm>
            <a:off x="787399" y="2916772"/>
            <a:ext cx="6622819" cy="2852639"/>
          </a:xfrm>
        </p:spPr>
        <p:txBody>
          <a:bodyPr anchor="t"/>
          <a:lstStyle>
            <a:lvl1pPr marL="0" indent="0">
              <a:lnSpc>
                <a:spcPct val="125000"/>
              </a:lnSpc>
              <a:spcAft>
                <a:spcPts val="600"/>
              </a:spcAft>
              <a:buNone/>
              <a:defRPr sz="2000" b="0"/>
            </a:lvl1pPr>
            <a:lvl2pPr>
              <a:lnSpc>
                <a:spcPct val="125000"/>
              </a:lnSpc>
              <a:spcAft>
                <a:spcPts val="600"/>
              </a:spcAft>
              <a:defRPr/>
            </a:lvl2pPr>
            <a:lvl3pPr>
              <a:lnSpc>
                <a:spcPct val="125000"/>
              </a:lnSpc>
              <a:spcAft>
                <a:spcPts val="600"/>
              </a:spcAft>
              <a:defRPr/>
            </a:lvl3pPr>
            <a:lvl4pPr>
              <a:lnSpc>
                <a:spcPct val="125000"/>
              </a:lnSpc>
              <a:spcAft>
                <a:spcPts val="600"/>
              </a:spcAft>
              <a:defRPr/>
            </a:lvl4pPr>
            <a:lvl5pPr>
              <a:lnSpc>
                <a:spcPct val="125000"/>
              </a:lnSpc>
              <a:spcAft>
                <a:spcPts val="600"/>
              </a:spcAf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1837301C-2B9B-4119-9002-BD6DB2AB87FB}"/>
              </a:ext>
              <a:ext uri="{C183D7F6-B498-43B3-948B-1728B52AA6E4}">
                <adec:decorative xmlns:adec="http://schemas.microsoft.com/office/drawing/2017/decorative" val="1"/>
              </a:ext>
            </a:extLst>
          </p:cNvPr>
          <p:cNvSpPr/>
          <p:nvPr userDrawn="1"/>
        </p:nvSpPr>
        <p:spPr>
          <a:xfrm>
            <a:off x="-1" y="6144405"/>
            <a:ext cx="8150087" cy="713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BD12738D-D0ED-4899-A01C-42439B5B3E64}"/>
              </a:ext>
              <a:ext uri="{C183D7F6-B498-43B3-948B-1728B52AA6E4}">
                <adec:decorative xmlns:adec="http://schemas.microsoft.com/office/drawing/2017/decorative" val="1"/>
              </a:ext>
            </a:extLst>
          </p:cNvPr>
          <p:cNvSpPr/>
          <p:nvPr userDrawn="1"/>
        </p:nvSpPr>
        <p:spPr>
          <a:xfrm>
            <a:off x="8206532" y="6167615"/>
            <a:ext cx="3982418"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EED261D-45B9-40C1-8341-8B8B796E8AE2}"/>
              </a:ext>
              <a:ext uri="{C183D7F6-B498-43B3-948B-1728B52AA6E4}">
                <adec:decorative xmlns:adec="http://schemas.microsoft.com/office/drawing/2017/decorative" val="1"/>
              </a:ext>
            </a:extLst>
          </p:cNvPr>
          <p:cNvSpPr/>
          <p:nvPr userDrawn="1"/>
        </p:nvSpPr>
        <p:spPr>
          <a:xfrm>
            <a:off x="1525" y="611240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ooter Placeholder 7">
            <a:extLst>
              <a:ext uri="{FF2B5EF4-FFF2-40B4-BE49-F238E27FC236}">
                <a16:creationId xmlns:a16="http://schemas.microsoft.com/office/drawing/2014/main" id="{182CF530-D736-4104-8678-850EEDF997E6}"/>
              </a:ext>
            </a:extLst>
          </p:cNvPr>
          <p:cNvSpPr>
            <a:spLocks noGrp="1"/>
          </p:cNvSpPr>
          <p:nvPr>
            <p:ph type="ftr" sz="quarter" idx="11"/>
          </p:nvPr>
        </p:nvSpPr>
        <p:spPr>
          <a:xfrm>
            <a:off x="787178" y="6309360"/>
            <a:ext cx="6623040" cy="457200"/>
          </a:xfrm>
        </p:spPr>
        <p:txBody>
          <a:bodyPr/>
          <a:lstStyle>
            <a:lvl1pPr>
              <a:defRPr>
                <a:solidFill>
                  <a:schemeClr val="bg1"/>
                </a:solidFill>
              </a:defRPr>
            </a:lvl1pPr>
          </a:lstStyle>
          <a:p>
            <a:r>
              <a:rPr lang="en-US" dirty="0"/>
              <a:t>Presentation Title</a:t>
            </a:r>
          </a:p>
        </p:txBody>
      </p:sp>
      <p:sp>
        <p:nvSpPr>
          <p:cNvPr id="19" name="Date Placeholder 5">
            <a:extLst>
              <a:ext uri="{FF2B5EF4-FFF2-40B4-BE49-F238E27FC236}">
                <a16:creationId xmlns:a16="http://schemas.microsoft.com/office/drawing/2014/main" id="{8DEDB7CE-711E-4E43-9450-4C7BECE2FCFC}"/>
              </a:ext>
            </a:extLst>
          </p:cNvPr>
          <p:cNvSpPr>
            <a:spLocks noGrp="1"/>
          </p:cNvSpPr>
          <p:nvPr>
            <p:ph type="dt" sz="half" idx="10"/>
          </p:nvPr>
        </p:nvSpPr>
        <p:spPr>
          <a:xfrm>
            <a:off x="8379537" y="6309360"/>
            <a:ext cx="1885598" cy="457200"/>
          </a:xfrm>
        </p:spPr>
        <p:txBody>
          <a:bodyPr/>
          <a:lstStyle/>
          <a:p>
            <a:r>
              <a:rPr lang="en-US" dirty="0"/>
              <a:t>9/8/20XX</a:t>
            </a:r>
          </a:p>
        </p:txBody>
      </p:sp>
      <p:sp>
        <p:nvSpPr>
          <p:cNvPr id="20" name="Slide Number Placeholder 9">
            <a:extLst>
              <a:ext uri="{FF2B5EF4-FFF2-40B4-BE49-F238E27FC236}">
                <a16:creationId xmlns:a16="http://schemas.microsoft.com/office/drawing/2014/main" id="{F5D9588C-9E6B-42F6-8B42-D18388626ACB}"/>
              </a:ext>
            </a:extLst>
          </p:cNvPr>
          <p:cNvSpPr>
            <a:spLocks noGrp="1"/>
          </p:cNvSpPr>
          <p:nvPr>
            <p:ph type="sldNum" sz="quarter" idx="12"/>
          </p:nvPr>
        </p:nvSpPr>
        <p:spPr>
          <a:xfrm>
            <a:off x="10569202" y="6309360"/>
            <a:ext cx="979879" cy="457200"/>
          </a:xfrm>
        </p:spPr>
        <p:txBody>
          <a:bodyPr/>
          <a:lstStyle>
            <a:lvl1pPr>
              <a:defRPr sz="1200" b="0"/>
            </a:lvl1pPr>
          </a:lstStyle>
          <a:p>
            <a:fld id="{FAEF9944-A4F6-4C59-AEBD-678D6480B8EA}" type="slidenum">
              <a:rPr lang="en-US" smtClean="0"/>
              <a:pPr/>
              <a:t>‹#›</a:t>
            </a:fld>
            <a:endParaRPr lang="en-US" dirty="0"/>
          </a:p>
        </p:txBody>
      </p:sp>
      <p:sp>
        <p:nvSpPr>
          <p:cNvPr id="18" name="Rectangle 17">
            <a:extLst>
              <a:ext uri="{FF2B5EF4-FFF2-40B4-BE49-F238E27FC236}">
                <a16:creationId xmlns:a16="http://schemas.microsoft.com/office/drawing/2014/main" id="{3E23953F-BF80-48E0-8282-62907D6C29C6}"/>
              </a:ext>
              <a:ext uri="{C183D7F6-B498-43B3-948B-1728B52AA6E4}">
                <adec:decorative xmlns:adec="http://schemas.microsoft.com/office/drawing/2017/decorative" val="1"/>
              </a:ext>
            </a:extLst>
          </p:cNvPr>
          <p:cNvSpPr/>
          <p:nvPr userDrawn="1"/>
        </p:nvSpPr>
        <p:spPr>
          <a:xfrm>
            <a:off x="8142523"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BD79D74E-6357-D3E7-30C0-09B4B82BA321}"/>
              </a:ext>
              <a:ext uri="{C183D7F6-B498-43B3-948B-1728B52AA6E4}">
                <adec:decorative xmlns:adec="http://schemas.microsoft.com/office/drawing/2017/decorative" val="1"/>
              </a:ext>
            </a:extLst>
          </p:cNvPr>
          <p:cNvSpPr/>
          <p:nvPr userDrawn="1"/>
        </p:nvSpPr>
        <p:spPr>
          <a:xfrm>
            <a:off x="8203482" y="1095507"/>
            <a:ext cx="3997653" cy="50168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779291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Content + Picture">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5C341663-7159-49AD-AAF3-4B3C490D8123}"/>
              </a:ext>
              <a:ext uri="{C183D7F6-B498-43B3-948B-1728B52AA6E4}">
                <adec:decorative xmlns:adec="http://schemas.microsoft.com/office/drawing/2017/decorative" val="1"/>
              </a:ext>
            </a:extLst>
          </p:cNvPr>
          <p:cNvSpPr/>
          <p:nvPr userDrawn="1"/>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20F2EB12-394C-40E4-9186-CBD6635B5DA9}"/>
              </a:ext>
              <a:ext uri="{C183D7F6-B498-43B3-948B-1728B52AA6E4}">
                <adec:decorative xmlns:adec="http://schemas.microsoft.com/office/drawing/2017/decorative" val="1"/>
              </a:ext>
            </a:extLst>
          </p:cNvPr>
          <p:cNvSpPr/>
          <p:nvPr userDrawn="1"/>
        </p:nvSpPr>
        <p:spPr>
          <a:xfrm>
            <a:off x="4677552" y="0"/>
            <a:ext cx="751444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itle 1">
            <a:extLst>
              <a:ext uri="{FF2B5EF4-FFF2-40B4-BE49-F238E27FC236}">
                <a16:creationId xmlns:a16="http://schemas.microsoft.com/office/drawing/2014/main" id="{53F9468C-8821-4670-9C7C-78E7D75861AD}"/>
              </a:ext>
            </a:extLst>
          </p:cNvPr>
          <p:cNvSpPr>
            <a:spLocks noGrp="1"/>
          </p:cNvSpPr>
          <p:nvPr>
            <p:ph type="title" hasCustomPrompt="1"/>
          </p:nvPr>
        </p:nvSpPr>
        <p:spPr>
          <a:xfrm>
            <a:off x="5141023" y="167463"/>
            <a:ext cx="6408058" cy="1580890"/>
          </a:xfrm>
        </p:spPr>
        <p:txBody>
          <a:bodyPr anchor="b" anchorCtr="0">
            <a:noAutofit/>
          </a:bodyPr>
          <a:lstStyle>
            <a:lvl1pPr>
              <a:lnSpc>
                <a:spcPct val="100000"/>
              </a:lnSpc>
              <a:defRPr sz="3200"/>
            </a:lvl1pPr>
          </a:lstStyle>
          <a:p>
            <a:r>
              <a:rPr lang="en-US" dirty="0"/>
              <a:t>Click to add title</a:t>
            </a:r>
          </a:p>
        </p:txBody>
      </p:sp>
      <p:sp>
        <p:nvSpPr>
          <p:cNvPr id="4" name="Content Placeholder 3">
            <a:extLst>
              <a:ext uri="{FF2B5EF4-FFF2-40B4-BE49-F238E27FC236}">
                <a16:creationId xmlns:a16="http://schemas.microsoft.com/office/drawing/2014/main" id="{FFD78806-0532-B92A-4326-73941B4232E7}"/>
              </a:ext>
            </a:extLst>
          </p:cNvPr>
          <p:cNvSpPr>
            <a:spLocks noGrp="1"/>
          </p:cNvSpPr>
          <p:nvPr>
            <p:ph sz="quarter" idx="16" hasCustomPrompt="1"/>
          </p:nvPr>
        </p:nvSpPr>
        <p:spPr>
          <a:xfrm>
            <a:off x="0" y="0"/>
            <a:ext cx="4613275" cy="6858000"/>
          </a:xfrm>
        </p:spPr>
        <p:txBody>
          <a:bodyPr/>
          <a:lstStyle>
            <a:lvl1pPr>
              <a:defRPr/>
            </a:lvl1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Rectangle 23">
            <a:extLst>
              <a:ext uri="{FF2B5EF4-FFF2-40B4-BE49-F238E27FC236}">
                <a16:creationId xmlns:a16="http://schemas.microsoft.com/office/drawing/2014/main" id="{D83D2425-8E71-4C9D-8737-018CE44525D0}"/>
              </a:ext>
              <a:ext uri="{C183D7F6-B498-43B3-948B-1728B52AA6E4}">
                <adec:decorative xmlns:adec="http://schemas.microsoft.com/office/drawing/2017/decorative" val="1"/>
              </a:ext>
            </a:extLst>
          </p:cNvPr>
          <p:cNvSpPr/>
          <p:nvPr userDrawn="1"/>
        </p:nvSpPr>
        <p:spPr>
          <a:xfrm rot="5400000">
            <a:off x="121655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2">
            <a:extLst>
              <a:ext uri="{FF2B5EF4-FFF2-40B4-BE49-F238E27FC236}">
                <a16:creationId xmlns:a16="http://schemas.microsoft.com/office/drawing/2014/main" id="{DEB24183-BE19-B810-4EF4-D9959CAD150B}"/>
              </a:ext>
            </a:extLst>
          </p:cNvPr>
          <p:cNvSpPr>
            <a:spLocks noGrp="1"/>
          </p:cNvSpPr>
          <p:nvPr>
            <p:ph sz="quarter" idx="15" hasCustomPrompt="1"/>
          </p:nvPr>
        </p:nvSpPr>
        <p:spPr>
          <a:xfrm>
            <a:off x="5140405" y="1959427"/>
            <a:ext cx="6408665" cy="4161653"/>
          </a:xfrm>
        </p:spPr>
        <p:txBody>
          <a:bodyPr anchor="t">
            <a:normAutofit/>
          </a:bodyPr>
          <a:lstStyle>
            <a:lvl1pPr marL="0" indent="0">
              <a:lnSpc>
                <a:spcPct val="100000"/>
              </a:lnSpc>
              <a:spcAft>
                <a:spcPts val="600"/>
              </a:spcAft>
              <a:buNone/>
              <a:defRPr sz="1800" b="0"/>
            </a:lvl1pPr>
            <a:lvl2pPr>
              <a:lnSpc>
                <a:spcPct val="100000"/>
              </a:lnSpc>
              <a:spcAft>
                <a:spcPts val="600"/>
              </a:spcAft>
              <a:defRPr sz="1800"/>
            </a:lvl2pPr>
            <a:lvl3pPr>
              <a:lnSpc>
                <a:spcPct val="100000"/>
              </a:lnSpc>
              <a:spcAft>
                <a:spcPts val="600"/>
              </a:spcAft>
              <a:defRPr sz="1800"/>
            </a:lvl3pPr>
            <a:lvl4pPr>
              <a:lnSpc>
                <a:spcPct val="100000"/>
              </a:lnSpc>
              <a:spcAft>
                <a:spcPts val="600"/>
              </a:spcAft>
              <a:defRPr sz="1800"/>
            </a:lvl4pPr>
            <a:lvl5pPr>
              <a:lnSpc>
                <a:spcPct val="100000"/>
              </a:lnSpc>
              <a:spcAft>
                <a:spcPts val="600"/>
              </a:spcAft>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4">
            <a:extLst>
              <a:ext uri="{FF2B5EF4-FFF2-40B4-BE49-F238E27FC236}">
                <a16:creationId xmlns:a16="http://schemas.microsoft.com/office/drawing/2014/main" id="{CD15B6AB-EFBA-3087-EC3D-8DA945B70C0F}"/>
              </a:ext>
            </a:extLst>
          </p:cNvPr>
          <p:cNvSpPr>
            <a:spLocks noGrp="1"/>
          </p:cNvSpPr>
          <p:nvPr>
            <p:ph type="ftr" sz="quarter" idx="11"/>
          </p:nvPr>
        </p:nvSpPr>
        <p:spPr>
          <a:xfrm>
            <a:off x="5140405" y="6309360"/>
            <a:ext cx="3982428" cy="457200"/>
          </a:xfrm>
        </p:spPr>
        <p:txBody>
          <a:bodyPr/>
          <a:lstStyle>
            <a:lvl1pPr algn="ctr">
              <a:defRPr>
                <a:effectLst/>
              </a:defRPr>
            </a:lvl1pPr>
          </a:lstStyle>
          <a:p>
            <a:pPr algn="l"/>
            <a:r>
              <a:rPr lang="en-US" dirty="0"/>
              <a:t>Presentation Title</a:t>
            </a:r>
          </a:p>
        </p:txBody>
      </p:sp>
      <p:sp>
        <p:nvSpPr>
          <p:cNvPr id="10" name="Date Placeholder 3">
            <a:extLst>
              <a:ext uri="{FF2B5EF4-FFF2-40B4-BE49-F238E27FC236}">
                <a16:creationId xmlns:a16="http://schemas.microsoft.com/office/drawing/2014/main" id="{6A3371A6-1409-7906-744F-59D906DF6755}"/>
              </a:ext>
            </a:extLst>
          </p:cNvPr>
          <p:cNvSpPr>
            <a:spLocks noGrp="1"/>
          </p:cNvSpPr>
          <p:nvPr>
            <p:ph type="dt" sz="half" idx="10"/>
          </p:nvPr>
        </p:nvSpPr>
        <p:spPr>
          <a:xfrm>
            <a:off x="9238415" y="6309360"/>
            <a:ext cx="1215204" cy="457200"/>
          </a:xfrm>
        </p:spPr>
        <p:txBody>
          <a:bodyPr/>
          <a:lstStyle>
            <a:lvl1pPr algn="ctr">
              <a:defRPr>
                <a:effectLst/>
              </a:defRPr>
            </a:lvl1pPr>
          </a:lstStyle>
          <a:p>
            <a:r>
              <a:rPr lang="en-US" dirty="0">
                <a:solidFill>
                  <a:schemeClr val="tx2"/>
                </a:solidFill>
              </a:rPr>
              <a:t>9/8/20XX</a:t>
            </a:r>
            <a:endParaRPr lang="en-US" dirty="0"/>
          </a:p>
        </p:txBody>
      </p:sp>
      <p:sp>
        <p:nvSpPr>
          <p:cNvPr id="11" name="Slide Number Placeholder 5">
            <a:extLst>
              <a:ext uri="{FF2B5EF4-FFF2-40B4-BE49-F238E27FC236}">
                <a16:creationId xmlns:a16="http://schemas.microsoft.com/office/drawing/2014/main" id="{8546652F-6212-09E9-1A75-28F7C8EEF073}"/>
              </a:ext>
            </a:extLst>
          </p:cNvPr>
          <p:cNvSpPr>
            <a:spLocks noGrp="1"/>
          </p:cNvSpPr>
          <p:nvPr>
            <p:ph type="sldNum" sz="quarter" idx="12"/>
          </p:nvPr>
        </p:nvSpPr>
        <p:spPr>
          <a:xfrm>
            <a:off x="10569202" y="6309360"/>
            <a:ext cx="979879" cy="457200"/>
          </a:xfrm>
        </p:spPr>
        <p:txBody>
          <a:bodyPr/>
          <a:lstStyle>
            <a:lvl1pPr>
              <a:defRPr sz="1200" b="0"/>
            </a:lvl1p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15151495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Title + Picture">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EA8D8870-8337-4ABD-9EA6-3D5AAB7E42D9}"/>
              </a:ext>
              <a:ext uri="{C183D7F6-B498-43B3-948B-1728B52AA6E4}">
                <adec:decorative xmlns:adec="http://schemas.microsoft.com/office/drawing/2017/decorative" val="1"/>
              </a:ext>
            </a:extLst>
          </p:cNvPr>
          <p:cNvSpPr/>
          <p:nvPr userDrawn="1"/>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BAC3B2DB-2CCA-4BD4-8D63-98257049E273}"/>
              </a:ext>
              <a:ext uri="{C183D7F6-B498-43B3-948B-1728B52AA6E4}">
                <adec:decorative xmlns:adec="http://schemas.microsoft.com/office/drawing/2017/decorative" val="1"/>
              </a:ext>
            </a:extLst>
          </p:cNvPr>
          <p:cNvSpPr/>
          <p:nvPr userDrawn="1"/>
        </p:nvSpPr>
        <p:spPr>
          <a:xfrm>
            <a:off x="1" y="825689"/>
            <a:ext cx="7685728" cy="37415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itle 1">
            <a:extLst>
              <a:ext uri="{FF2B5EF4-FFF2-40B4-BE49-F238E27FC236}">
                <a16:creationId xmlns:a16="http://schemas.microsoft.com/office/drawing/2014/main" id="{324DAAC3-FA37-4838-A298-327679F99F8A}"/>
              </a:ext>
            </a:extLst>
          </p:cNvPr>
          <p:cNvSpPr>
            <a:spLocks noGrp="1"/>
          </p:cNvSpPr>
          <p:nvPr>
            <p:ph type="ctrTitle" hasCustomPrompt="1"/>
          </p:nvPr>
        </p:nvSpPr>
        <p:spPr>
          <a:xfrm>
            <a:off x="1386630" y="825687"/>
            <a:ext cx="5957384" cy="3741551"/>
          </a:xfrm>
        </p:spPr>
        <p:txBody>
          <a:bodyPr tIns="182880" anchor="ctr" anchorCtr="0">
            <a:noAutofit/>
          </a:bodyPr>
          <a:lstStyle>
            <a:lvl1pPr>
              <a:lnSpc>
                <a:spcPct val="100000"/>
              </a:lnSpc>
              <a:defRPr sz="4000" cap="all" baseline="0">
                <a:solidFill>
                  <a:schemeClr val="bg1"/>
                </a:solidFill>
              </a:defRPr>
            </a:lvl1pPr>
          </a:lstStyle>
          <a:p>
            <a:r>
              <a:rPr lang="en-US" sz="4400" dirty="0">
                <a:solidFill>
                  <a:schemeClr val="bg1"/>
                </a:solidFill>
              </a:rPr>
              <a:t>CLICK TO ADD TITLE</a:t>
            </a:r>
          </a:p>
        </p:txBody>
      </p:sp>
      <p:sp>
        <p:nvSpPr>
          <p:cNvPr id="56" name="Rectangle 55">
            <a:extLst>
              <a:ext uri="{FF2B5EF4-FFF2-40B4-BE49-F238E27FC236}">
                <a16:creationId xmlns:a16="http://schemas.microsoft.com/office/drawing/2014/main" id="{FB792E4C-AD3B-4E88-8540-E75759746368}"/>
              </a:ext>
              <a:ext uri="{C183D7F6-B498-43B3-948B-1728B52AA6E4}">
                <adec:decorative xmlns:adec="http://schemas.microsoft.com/office/drawing/2017/decorative" val="1"/>
              </a:ext>
            </a:extLst>
          </p:cNvPr>
          <p:cNvSpPr/>
          <p:nvPr userDrawn="1"/>
        </p:nvSpPr>
        <p:spPr>
          <a:xfrm>
            <a:off x="-1" y="889696"/>
            <a:ext cx="1070775" cy="36013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6A32632F-9ED1-4328-BBE3-B4E014156A29}"/>
              </a:ext>
              <a:ext uri="{C183D7F6-B498-43B3-948B-1728B52AA6E4}">
                <adec:decorative xmlns:adec="http://schemas.microsoft.com/office/drawing/2017/decorative" val="1"/>
              </a:ext>
            </a:extLst>
          </p:cNvPr>
          <p:cNvSpPr/>
          <p:nvPr userDrawn="1"/>
        </p:nvSpPr>
        <p:spPr>
          <a:xfrm rot="5400000">
            <a:off x="-236512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Picture Placeholder 64">
            <a:extLst>
              <a:ext uri="{FF2B5EF4-FFF2-40B4-BE49-F238E27FC236}">
                <a16:creationId xmlns:a16="http://schemas.microsoft.com/office/drawing/2014/main" id="{D60E3C33-714C-4528-93A6-4470C3E89AE4}"/>
              </a:ext>
            </a:extLst>
          </p:cNvPr>
          <p:cNvSpPr>
            <a:spLocks noGrp="1"/>
          </p:cNvSpPr>
          <p:nvPr>
            <p:ph type="pic" sz="quarter" idx="13"/>
          </p:nvPr>
        </p:nvSpPr>
        <p:spPr>
          <a:xfrm>
            <a:off x="7710836" y="-2"/>
            <a:ext cx="4481164" cy="6858002"/>
          </a:xfrm>
          <a:custGeom>
            <a:avLst/>
            <a:gdLst>
              <a:gd name="connsiteX0" fmla="*/ 0 w 5332064"/>
              <a:gd name="connsiteY0" fmla="*/ 0 h 6858002"/>
              <a:gd name="connsiteX1" fmla="*/ 5332064 w 5332064"/>
              <a:gd name="connsiteY1" fmla="*/ 0 h 6858002"/>
              <a:gd name="connsiteX2" fmla="*/ 5332064 w 5332064"/>
              <a:gd name="connsiteY2" fmla="*/ 6858002 h 6858002"/>
              <a:gd name="connsiteX3" fmla="*/ 0 w 5332064"/>
              <a:gd name="connsiteY3" fmla="*/ 6858002 h 6858002"/>
            </a:gdLst>
            <a:ahLst/>
            <a:cxnLst>
              <a:cxn ang="0">
                <a:pos x="connsiteX0" y="connsiteY0"/>
              </a:cxn>
              <a:cxn ang="0">
                <a:pos x="connsiteX1" y="connsiteY1"/>
              </a:cxn>
              <a:cxn ang="0">
                <a:pos x="connsiteX2" y="connsiteY2"/>
              </a:cxn>
              <a:cxn ang="0">
                <a:pos x="connsiteX3" y="connsiteY3"/>
              </a:cxn>
            </a:cxnLst>
            <a:rect l="l" t="t" r="r" b="b"/>
            <a:pathLst>
              <a:path w="5332064" h="6858002">
                <a:moveTo>
                  <a:pt x="0" y="0"/>
                </a:moveTo>
                <a:lnTo>
                  <a:pt x="5332064" y="0"/>
                </a:lnTo>
                <a:lnTo>
                  <a:pt x="5332064" y="6858002"/>
                </a:lnTo>
                <a:lnTo>
                  <a:pt x="0" y="6858002"/>
                </a:lnTo>
                <a:close/>
              </a:path>
            </a:pathLst>
          </a:custGeom>
        </p:spPr>
        <p:txBody>
          <a:bodyPr wrap="square" anchor="t">
            <a:noAutofit/>
          </a:bodyPr>
          <a:lstStyle>
            <a:lvl1pPr marL="0" indent="0" algn="ctr">
              <a:buNone/>
              <a:defRPr sz="1400"/>
            </a:lvl1pPr>
          </a:lstStyle>
          <a:p>
            <a:r>
              <a:rPr lang="en-US"/>
              <a:t>Click icon to add picture</a:t>
            </a:r>
            <a:endParaRPr lang="en-US" dirty="0"/>
          </a:p>
        </p:txBody>
      </p:sp>
      <p:sp>
        <p:nvSpPr>
          <p:cNvPr id="59" name="Rectangle 58">
            <a:extLst>
              <a:ext uri="{FF2B5EF4-FFF2-40B4-BE49-F238E27FC236}">
                <a16:creationId xmlns:a16="http://schemas.microsoft.com/office/drawing/2014/main" id="{EA124D3C-01E3-4B96-BDF0-54851D1739D0}"/>
              </a:ext>
              <a:ext uri="{C183D7F6-B498-43B3-948B-1728B52AA6E4}">
                <adec:decorative xmlns:adec="http://schemas.microsoft.com/office/drawing/2017/decorative" val="1"/>
              </a:ext>
            </a:extLst>
          </p:cNvPr>
          <p:cNvSpPr/>
          <p:nvPr userDrawn="1"/>
        </p:nvSpPr>
        <p:spPr>
          <a:xfrm rot="5400000">
            <a:off x="424983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08016032"/>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 Subtitle + Picture">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E7E77A60-3019-43AE-AA38-E130C04CFD8D}"/>
              </a:ext>
              <a:ext uri="{C183D7F6-B498-43B3-948B-1728B52AA6E4}">
                <adec:decorative xmlns:adec="http://schemas.microsoft.com/office/drawing/2017/decorative" val="1"/>
              </a:ext>
            </a:extLst>
          </p:cNvPr>
          <p:cNvSpPr/>
          <p:nvPr userDrawn="1"/>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3FDBF0FB-88D2-4271-BFAF-D129CF8C2F68}"/>
              </a:ext>
              <a:ext uri="{C183D7F6-B498-43B3-948B-1728B52AA6E4}">
                <adec:decorative xmlns:adec="http://schemas.microsoft.com/office/drawing/2017/decorative" val="1"/>
              </a:ext>
            </a:extLst>
          </p:cNvPr>
          <p:cNvSpPr/>
          <p:nvPr userDrawn="1"/>
        </p:nvSpPr>
        <p:spPr>
          <a:xfrm>
            <a:off x="6410325" y="-4078"/>
            <a:ext cx="5787773" cy="10565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862B807B-6DFA-471C-B675-016416207F0E}"/>
              </a:ext>
              <a:ext uri="{C183D7F6-B498-43B3-948B-1728B52AA6E4}">
                <adec:decorative xmlns:adec="http://schemas.microsoft.com/office/drawing/2017/decorative" val="1"/>
              </a:ext>
            </a:extLst>
          </p:cNvPr>
          <p:cNvSpPr/>
          <p:nvPr userDrawn="1"/>
        </p:nvSpPr>
        <p:spPr>
          <a:xfrm>
            <a:off x="1524" y="1031500"/>
            <a:ext cx="12190475" cy="641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0555D4C0-9882-489D-AD77-A9F38B3784A6}"/>
              </a:ext>
              <a:ext uri="{C183D7F6-B498-43B3-948B-1728B52AA6E4}">
                <adec:decorative xmlns:adec="http://schemas.microsoft.com/office/drawing/2017/decorative" val="1"/>
              </a:ext>
            </a:extLst>
          </p:cNvPr>
          <p:cNvSpPr/>
          <p:nvPr userDrawn="1"/>
        </p:nvSpPr>
        <p:spPr>
          <a:xfrm>
            <a:off x="6446677" y="1095508"/>
            <a:ext cx="5742273" cy="501689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68EC5ED-FCAE-682A-C050-58786819ECD3}"/>
              </a:ext>
            </a:extLst>
          </p:cNvPr>
          <p:cNvSpPr>
            <a:spLocks noGrp="1"/>
          </p:cNvSpPr>
          <p:nvPr>
            <p:ph type="title"/>
          </p:nvPr>
        </p:nvSpPr>
        <p:spPr>
          <a:xfrm>
            <a:off x="6757416" y="1316736"/>
            <a:ext cx="5120640" cy="3392424"/>
          </a:xfrm>
        </p:spPr>
        <p:txBody>
          <a:bodyPr anchor="b"/>
          <a:lstStyle>
            <a:lvl1pPr>
              <a:lnSpc>
                <a:spcPct val="100000"/>
              </a:lnSpc>
              <a:defRPr/>
            </a:lvl1pPr>
          </a:lstStyle>
          <a:p>
            <a:r>
              <a:rPr lang="en-US"/>
              <a:t>Click to edit Master title style</a:t>
            </a:r>
          </a:p>
        </p:txBody>
      </p:sp>
      <p:sp>
        <p:nvSpPr>
          <p:cNvPr id="30" name="Subtitle 2">
            <a:extLst>
              <a:ext uri="{FF2B5EF4-FFF2-40B4-BE49-F238E27FC236}">
                <a16:creationId xmlns:a16="http://schemas.microsoft.com/office/drawing/2014/main" id="{15C8BDC7-F09C-40A3-B14E-9A49781EE6CE}"/>
              </a:ext>
            </a:extLst>
          </p:cNvPr>
          <p:cNvSpPr>
            <a:spLocks noGrp="1"/>
          </p:cNvSpPr>
          <p:nvPr>
            <p:ph type="subTitle" idx="1" hasCustomPrompt="1"/>
          </p:nvPr>
        </p:nvSpPr>
        <p:spPr>
          <a:xfrm>
            <a:off x="6749828" y="4816366"/>
            <a:ext cx="5125300" cy="1068929"/>
          </a:xfrm>
        </p:spPr>
        <p:txBody>
          <a:bodyPr anchor="t" anchorCtr="0">
            <a:noAutofit/>
          </a:bodyPr>
          <a:lstStyle>
            <a:lvl1pPr marL="0" indent="0">
              <a:lnSpc>
                <a:spcPct val="100000"/>
              </a:lnSpc>
              <a:buNone/>
              <a:defRPr sz="2000" b="0"/>
            </a:lvl1pPr>
          </a:lstStyle>
          <a:p>
            <a:r>
              <a:rPr lang="en-US" sz="2000" dirty="0">
                <a:solidFill>
                  <a:schemeClr val="tx2"/>
                </a:solidFill>
              </a:rPr>
              <a:t>Click to add subtitle</a:t>
            </a:r>
          </a:p>
        </p:txBody>
      </p:sp>
      <p:sp>
        <p:nvSpPr>
          <p:cNvPr id="40" name="Picture Placeholder 38">
            <a:extLst>
              <a:ext uri="{FF2B5EF4-FFF2-40B4-BE49-F238E27FC236}">
                <a16:creationId xmlns:a16="http://schemas.microsoft.com/office/drawing/2014/main" id="{AB2070F4-085F-4F8D-A1E8-A58E5F8F0687}"/>
              </a:ext>
            </a:extLst>
          </p:cNvPr>
          <p:cNvSpPr>
            <a:spLocks noGrp="1"/>
          </p:cNvSpPr>
          <p:nvPr>
            <p:ph type="pic" sz="quarter" idx="13"/>
          </p:nvPr>
        </p:nvSpPr>
        <p:spPr>
          <a:xfrm>
            <a:off x="-6099" y="1095509"/>
            <a:ext cx="6391656" cy="5016892"/>
          </a:xfrm>
        </p:spPr>
        <p:txBody>
          <a:bodyPr anchor="t">
            <a:normAutofit/>
          </a:bodyPr>
          <a:lstStyle>
            <a:lvl1pPr marL="0" indent="0" algn="ctr">
              <a:buNone/>
              <a:defRPr sz="1400"/>
            </a:lvl1pPr>
          </a:lstStyle>
          <a:p>
            <a:r>
              <a:rPr lang="en-US"/>
              <a:t>Click icon to add picture</a:t>
            </a:r>
            <a:endParaRPr lang="en-US" dirty="0"/>
          </a:p>
        </p:txBody>
      </p:sp>
      <p:sp>
        <p:nvSpPr>
          <p:cNvPr id="32" name="Rectangle 31">
            <a:extLst>
              <a:ext uri="{FF2B5EF4-FFF2-40B4-BE49-F238E27FC236}">
                <a16:creationId xmlns:a16="http://schemas.microsoft.com/office/drawing/2014/main" id="{247A5DB4-1ED7-4630-89AF-F1802E44EF89}"/>
              </a:ext>
              <a:ext uri="{C183D7F6-B498-43B3-948B-1728B52AA6E4}">
                <adec:decorative xmlns:adec="http://schemas.microsoft.com/office/drawing/2017/decorative" val="1"/>
              </a:ext>
            </a:extLst>
          </p:cNvPr>
          <p:cNvSpPr/>
          <p:nvPr userDrawn="1"/>
        </p:nvSpPr>
        <p:spPr>
          <a:xfrm>
            <a:off x="0" y="6144405"/>
            <a:ext cx="6446677" cy="713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6E5D4012-4107-490F-A369-EA7063242A98}"/>
              </a:ext>
              <a:ext uri="{C183D7F6-B498-43B3-948B-1728B52AA6E4}">
                <adec:decorative xmlns:adec="http://schemas.microsoft.com/office/drawing/2017/decorative" val="1"/>
              </a:ext>
            </a:extLst>
          </p:cNvPr>
          <p:cNvSpPr/>
          <p:nvPr userDrawn="1"/>
        </p:nvSpPr>
        <p:spPr>
          <a:xfrm>
            <a:off x="6446677" y="6167615"/>
            <a:ext cx="5742273"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795C79E2-9EA5-4713-B4AF-0E4572CFFA2F}"/>
              </a:ext>
              <a:ext uri="{C183D7F6-B498-43B3-948B-1728B52AA6E4}">
                <adec:decorative xmlns:adec="http://schemas.microsoft.com/office/drawing/2017/decorative" val="1"/>
              </a:ext>
            </a:extLst>
          </p:cNvPr>
          <p:cNvSpPr/>
          <p:nvPr userDrawn="1"/>
        </p:nvSpPr>
        <p:spPr>
          <a:xfrm>
            <a:off x="1524" y="6112249"/>
            <a:ext cx="12190475" cy="641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274C09E2-06F0-4230-8DAD-A0DBF01F8603}"/>
              </a:ext>
              <a:ext uri="{C183D7F6-B498-43B3-948B-1728B52AA6E4}">
                <adec:decorative xmlns:adec="http://schemas.microsoft.com/office/drawing/2017/decorative" val="1"/>
              </a:ext>
            </a:extLst>
          </p:cNvPr>
          <p:cNvSpPr/>
          <p:nvPr userDrawn="1"/>
        </p:nvSpPr>
        <p:spPr>
          <a:xfrm>
            <a:off x="6379494"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99974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9/8/20XX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1534327532"/>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9/8/20XX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3589924545"/>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9/8/20XX</a:t>
            </a:r>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2055262678"/>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9/8/20XX</a:t>
            </a:r>
            <a:endParaRPr lang="en-US" dirty="0"/>
          </a:p>
        </p:txBody>
      </p:sp>
      <p:sp>
        <p:nvSpPr>
          <p:cNvPr id="8" name="Footer Placeholder 7"/>
          <p:cNvSpPr>
            <a:spLocks noGrp="1"/>
          </p:cNvSpPr>
          <p:nvPr>
            <p:ph type="ftr" sz="quarter" idx="11"/>
          </p:nvPr>
        </p:nvSpPr>
        <p:spPr/>
        <p:txBody>
          <a:bodyPr/>
          <a:lstStyle/>
          <a:p>
            <a:r>
              <a:rPr lang="en-US"/>
              <a:t>Presentation Title</a:t>
            </a:r>
            <a:endParaRPr lang="en-US" dirty="0"/>
          </a:p>
        </p:txBody>
      </p:sp>
      <p:sp>
        <p:nvSpPr>
          <p:cNvPr id="9" name="Slide Number Placeholder 8"/>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1923826888"/>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05CD215-1C45-48A0-8534-39FFE8A7C95A}" type="datetime1">
              <a:rPr lang="en-US" smtClean="0"/>
              <a:t>1/7/2025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AEF9944-A4F6-4C59-AEBD-678D6480B8EA}" type="slidenum">
              <a:rPr lang="en-US" smtClean="0"/>
              <a:t>‹#›</a:t>
            </a:fld>
            <a:endParaRPr lang="en-US" dirty="0"/>
          </a:p>
        </p:txBody>
      </p:sp>
      <p:sp useBgFill="1">
        <p:nvSpPr>
          <p:cNvPr id="6" name="Rectangle 5">
            <a:extLst>
              <a:ext uri="{FF2B5EF4-FFF2-40B4-BE49-F238E27FC236}">
                <a16:creationId xmlns:a16="http://schemas.microsoft.com/office/drawing/2014/main" id="{4611ECEF-F51A-3A3E-778E-27854827C607}"/>
              </a:ext>
              <a:ext uri="{C183D7F6-B498-43B3-948B-1728B52AA6E4}">
                <adec:decorative xmlns:adec="http://schemas.microsoft.com/office/drawing/2017/decorative" val="1"/>
              </a:ext>
            </a:extLst>
          </p:cNvPr>
          <p:cNvSpPr/>
          <p:nvPr userDrawn="1"/>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9C11FF9-3660-6372-1901-1E1402E3BD55}"/>
              </a:ext>
              <a:ext uri="{C183D7F6-B498-43B3-948B-1728B52AA6E4}">
                <adec:decorative xmlns:adec="http://schemas.microsoft.com/office/drawing/2017/decorative" val="1"/>
              </a:ext>
            </a:extLst>
          </p:cNvPr>
          <p:cNvSpPr/>
          <p:nvPr userDrawn="1"/>
        </p:nvSpPr>
        <p:spPr>
          <a:xfrm>
            <a:off x="0" y="825689"/>
            <a:ext cx="12192000" cy="520173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967167B6-5640-4FB3-A3F1-B64F382236DA}"/>
              </a:ext>
              <a:ext uri="{C183D7F6-B498-43B3-948B-1728B52AA6E4}">
                <adec:decorative xmlns:adec="http://schemas.microsoft.com/office/drawing/2017/decorative" val="1"/>
              </a:ext>
            </a:extLst>
          </p:cNvPr>
          <p:cNvSpPr/>
          <p:nvPr userDrawn="1"/>
        </p:nvSpPr>
        <p:spPr>
          <a:xfrm>
            <a:off x="-1" y="889696"/>
            <a:ext cx="1070775" cy="50777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F028CABF-96B0-2BC2-A520-9A6FD451E420}"/>
              </a:ext>
              <a:ext uri="{C183D7F6-B498-43B3-948B-1728B52AA6E4}">
                <adec:decorative xmlns:adec="http://schemas.microsoft.com/office/drawing/2017/decorative" val="1"/>
              </a:ext>
            </a:extLst>
          </p:cNvPr>
          <p:cNvSpPr/>
          <p:nvPr userDrawn="1"/>
        </p:nvSpPr>
        <p:spPr>
          <a:xfrm rot="5400000">
            <a:off x="-236512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F2CFE3D-35E3-523F-3413-CD8CCD89F73A}"/>
              </a:ext>
              <a:ext uri="{C183D7F6-B498-43B3-948B-1728B52AA6E4}">
                <adec:decorative xmlns:adec="http://schemas.microsoft.com/office/drawing/2017/decorative" val="1"/>
              </a:ext>
            </a:extLst>
          </p:cNvPr>
          <p:cNvSpPr/>
          <p:nvPr userDrawn="1"/>
        </p:nvSpPr>
        <p:spPr>
          <a:xfrm rot="5400000">
            <a:off x="765851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745084AC-1B18-BF47-60FF-E2A1B079ED96}"/>
              </a:ext>
              <a:ext uri="{C183D7F6-B498-43B3-948B-1728B52AA6E4}">
                <adec:decorative xmlns:adec="http://schemas.microsoft.com/office/drawing/2017/decorative" val="1"/>
              </a:ext>
            </a:extLst>
          </p:cNvPr>
          <p:cNvSpPr/>
          <p:nvPr userDrawn="1"/>
        </p:nvSpPr>
        <p:spPr>
          <a:xfrm>
            <a:off x="11119516" y="896046"/>
            <a:ext cx="1070775" cy="50777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1B2B4DD-3DB8-1B71-4AE4-E291CCCE69D6}"/>
              </a:ext>
              <a:ext uri="{C183D7F6-B498-43B3-948B-1728B52AA6E4}">
                <adec:decorative xmlns:adec="http://schemas.microsoft.com/office/drawing/2017/decorative" val="1"/>
              </a:ext>
            </a:extLst>
          </p:cNvPr>
          <p:cNvSpPr/>
          <p:nvPr userDrawn="1"/>
        </p:nvSpPr>
        <p:spPr>
          <a:xfrm>
            <a:off x="11119516" y="0"/>
            <a:ext cx="1070775" cy="8256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A197DFAB-DF6D-3317-54F6-220DD5862419}"/>
              </a:ext>
              <a:ext uri="{C183D7F6-B498-43B3-948B-1728B52AA6E4}">
                <adec:decorative xmlns:adec="http://schemas.microsoft.com/office/drawing/2017/decorative" val="1"/>
              </a:ext>
            </a:extLst>
          </p:cNvPr>
          <p:cNvSpPr/>
          <p:nvPr userDrawn="1"/>
        </p:nvSpPr>
        <p:spPr>
          <a:xfrm>
            <a:off x="11119515" y="6027421"/>
            <a:ext cx="1070775" cy="8305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40675286"/>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9/8/20XX</a:t>
            </a:r>
            <a:endParaRPr lang="en-US" dirty="0"/>
          </a:p>
        </p:txBody>
      </p:sp>
      <p:sp>
        <p:nvSpPr>
          <p:cNvPr id="3" name="Footer Placeholder 2"/>
          <p:cNvSpPr>
            <a:spLocks noGrp="1"/>
          </p:cNvSpPr>
          <p:nvPr>
            <p:ph type="ftr" sz="quarter" idx="11"/>
          </p:nvPr>
        </p:nvSpPr>
        <p:spPr/>
        <p:txBody>
          <a:bodyPr/>
          <a:lstStyle/>
          <a:p>
            <a:r>
              <a:rPr lang="en-US"/>
              <a:t>Presentation Title</a:t>
            </a:r>
            <a:endParaRPr lang="en-US" dirty="0"/>
          </a:p>
        </p:txBody>
      </p:sp>
      <p:sp>
        <p:nvSpPr>
          <p:cNvPr id="4" name="Slide Number Placeholder 3"/>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1082385497"/>
      </p:ext>
    </p:extLst>
  </p:cSld>
  <p:clrMapOvr>
    <a:masterClrMapping/>
  </p:clrMapOvr>
  <p:hf sldNum="0" hdr="0" ftr="0" dt="0"/>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9/8/20XX</a:t>
            </a:r>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2506789571"/>
      </p:ext>
    </p:extLst>
  </p:cSld>
  <p:clrMapOvr>
    <a:masterClrMapping/>
  </p:clrMapOvr>
  <p:hf sldNum="0" hdr="0" ftr="0" dt="0"/>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9/8/20XX</a:t>
            </a:r>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3920570742"/>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9/8/20XX</a:t>
            </a:r>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Presentation Title</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3048963580"/>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 id="2147483927" r:id="rId12"/>
    <p:sldLayoutId id="2147483928" r:id="rId13"/>
    <p:sldLayoutId id="2147483929" r:id="rId14"/>
    <p:sldLayoutId id="2147483930" r:id="rId15"/>
    <p:sldLayoutId id="2147483931" r:id="rId1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1.xml.rels><?xml version="1.0" encoding="UTF-8" standalone="yes"?>
<Relationships xmlns="http://schemas.openxmlformats.org/package/2006/relationships"><Relationship Id="rId3" Type="http://schemas.openxmlformats.org/officeDocument/2006/relationships/hyperlink" Target="mailto:DisputeResolution.DOE@la.gov"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www.louisianabelieves.com/docs/default-source/academics/iep-facilitation-request-form.pdf?sfvrsn=fcbfa9a_11"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louisianabelieves.com/docs/default-source/academics/mediation-request-form.pdf?sfvrsn=666617a2_11" TargetMode="External"/><Relationship Id="rId2" Type="http://schemas.openxmlformats.org/officeDocument/2006/relationships/hyperlink" Target="mailto:DisputeResolution.DOE@la.gov"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mailto:DisputeResolution.DOE@la.gov"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www.louisianabelieves.com/docs/default-source/academics/formal-complaint-request-form.pdf?sfvrsn=8b8a206d_9"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hyperlink" Target="mailto:Amcreynolds@thearcla.org" TargetMode="External"/><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png"/><Relationship Id="rId7"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9" name="Picture 8" descr="Pen placed on top of a signature line">
            <a:extLst>
              <a:ext uri="{FF2B5EF4-FFF2-40B4-BE49-F238E27FC236}">
                <a16:creationId xmlns:a16="http://schemas.microsoft.com/office/drawing/2014/main" id="{33CFAC8C-2F97-517A-044D-A4289DAA88D7}"/>
              </a:ext>
            </a:extLst>
          </p:cNvPr>
          <p:cNvPicPr>
            <a:picLocks noChangeAspect="1"/>
          </p:cNvPicPr>
          <p:nvPr/>
        </p:nvPicPr>
        <p:blipFill>
          <a:blip r:embed="rId3"/>
          <a:srcRect b="15730"/>
          <a:stretch/>
        </p:blipFill>
        <p:spPr>
          <a:xfrm>
            <a:off x="-1974695" y="-2"/>
            <a:ext cx="12191980" cy="6858002"/>
          </a:xfrm>
          <a:prstGeom prst="rect">
            <a:avLst/>
          </a:prstGeom>
        </p:spPr>
      </p:pic>
      <p:sp>
        <p:nvSpPr>
          <p:cNvPr id="7" name="Title 6">
            <a:extLst>
              <a:ext uri="{FF2B5EF4-FFF2-40B4-BE49-F238E27FC236}">
                <a16:creationId xmlns:a16="http://schemas.microsoft.com/office/drawing/2014/main" id="{0814B6A3-5F3E-4909-8ED5-87FE82492264}"/>
              </a:ext>
            </a:extLst>
          </p:cNvPr>
          <p:cNvSpPr>
            <a:spLocks noGrp="1"/>
          </p:cNvSpPr>
          <p:nvPr>
            <p:ph type="ctrTitle"/>
          </p:nvPr>
        </p:nvSpPr>
        <p:spPr>
          <a:xfrm>
            <a:off x="-1974695" y="-1411732"/>
            <a:ext cx="12191979" cy="3366494"/>
          </a:xfrm>
        </p:spPr>
        <p:txBody>
          <a:bodyPr vert="horz" lIns="109728" tIns="109728" rIns="109728" bIns="91440" rtlCol="0" anchor="b">
            <a:normAutofit/>
          </a:bodyPr>
          <a:lstStyle/>
          <a:p>
            <a:pPr>
              <a:lnSpc>
                <a:spcPct val="115000"/>
              </a:lnSpc>
            </a:pPr>
            <a:br>
              <a:rPr lang="en-US" sz="4200" b="1" dirty="0"/>
            </a:br>
            <a:r>
              <a:rPr lang="en-US" sz="4200" b="1" dirty="0">
                <a:solidFill>
                  <a:schemeClr val="tx1"/>
                </a:solidFill>
                <a:latin typeface="Arial" panose="020B0604020202020204" pitchFamily="34" charset="0"/>
                <a:cs typeface="Arial" panose="020B0604020202020204" pitchFamily="34" charset="0"/>
              </a:rPr>
              <a:t>Dispute Resolution for students with exceptionalities</a:t>
            </a:r>
          </a:p>
        </p:txBody>
      </p:sp>
    </p:spTree>
    <p:extLst>
      <p:ext uri="{BB962C8B-B14F-4D97-AF65-F5344CB8AC3E}">
        <p14:creationId xmlns:p14="http://schemas.microsoft.com/office/powerpoint/2010/main" val="2323907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Wood human figure">
            <a:extLst>
              <a:ext uri="{FF2B5EF4-FFF2-40B4-BE49-F238E27FC236}">
                <a16:creationId xmlns:a16="http://schemas.microsoft.com/office/drawing/2014/main" id="{F26E4459-3B04-F27D-D68B-475FABB5AA89}"/>
              </a:ext>
            </a:extLst>
          </p:cNvPr>
          <p:cNvPicPr>
            <a:picLocks noChangeAspect="1"/>
          </p:cNvPicPr>
          <p:nvPr/>
        </p:nvPicPr>
        <p:blipFill>
          <a:blip r:embed="rId3"/>
          <a:srcRect b="15730"/>
          <a:stretch/>
        </p:blipFill>
        <p:spPr>
          <a:xfrm>
            <a:off x="-3047" y="10"/>
            <a:ext cx="12191999" cy="6857990"/>
          </a:xfrm>
          <a:prstGeom prst="rect">
            <a:avLst/>
          </a:prstGeom>
        </p:spPr>
      </p:pic>
      <p:sp>
        <p:nvSpPr>
          <p:cNvPr id="16" name="Rectangle 15">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0814B6A3-5F3E-4909-8ED5-87FE82492264}"/>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lnSpc>
                <a:spcPct val="90000"/>
              </a:lnSpc>
            </a:pPr>
            <a:r>
              <a:rPr lang="en-US" sz="5200" b="0">
                <a:solidFill>
                  <a:srgbClr val="FFFFFF"/>
                </a:solidFill>
              </a:rPr>
              <a:t>Informal Complaint/Early Resolution</a:t>
            </a:r>
          </a:p>
        </p:txBody>
      </p:sp>
    </p:spTree>
    <p:extLst>
      <p:ext uri="{BB962C8B-B14F-4D97-AF65-F5344CB8AC3E}">
        <p14:creationId xmlns:p14="http://schemas.microsoft.com/office/powerpoint/2010/main" val="2916022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A95209C-5275-4E15-8EA7-7F42980AB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descr="People in the middle of a circular room ">
            <a:extLst>
              <a:ext uri="{FF2B5EF4-FFF2-40B4-BE49-F238E27FC236}">
                <a16:creationId xmlns:a16="http://schemas.microsoft.com/office/drawing/2014/main" id="{0CEB905B-7FDD-4B1A-96BF-B5A081A25FC8}"/>
              </a:ext>
            </a:extLst>
          </p:cNvPr>
          <p:cNvPicPr>
            <a:picLocks noGrp="1" noChangeAspect="1"/>
          </p:cNvPicPr>
          <p:nvPr>
            <p:ph type="pic" sz="quarter" idx="13"/>
          </p:nvPr>
        </p:nvPicPr>
        <p:blipFill rotWithShape="1">
          <a:blip r:embed="rId3" cstate="screen">
            <a:alphaModFix amt="50000"/>
            <a:extLst>
              <a:ext uri="{28A0092B-C50C-407E-A947-70E740481C1C}">
                <a14:useLocalDpi xmlns:a14="http://schemas.microsoft.com/office/drawing/2010/main"/>
              </a:ext>
            </a:extLst>
          </a:blip>
          <a:srcRect r="-1" b="15391"/>
          <a:stretch/>
        </p:blipFill>
        <p:spPr>
          <a:xfrm>
            <a:off x="20" y="10"/>
            <a:ext cx="12188931" cy="6857990"/>
          </a:xfrm>
          <a:prstGeom prst="rect">
            <a:avLst/>
          </a:prstGeom>
        </p:spPr>
      </p:pic>
      <p:sp>
        <p:nvSpPr>
          <p:cNvPr id="14" name="Title 13">
            <a:extLst>
              <a:ext uri="{FF2B5EF4-FFF2-40B4-BE49-F238E27FC236}">
                <a16:creationId xmlns:a16="http://schemas.microsoft.com/office/drawing/2014/main" id="{331CEB84-49DC-40A9-B2F0-D573658AE999}"/>
              </a:ext>
            </a:extLst>
          </p:cNvPr>
          <p:cNvSpPr>
            <a:spLocks noGrp="1"/>
          </p:cNvSpPr>
          <p:nvPr>
            <p:ph type="title"/>
          </p:nvPr>
        </p:nvSpPr>
        <p:spPr>
          <a:xfrm>
            <a:off x="1527048" y="1124712"/>
            <a:ext cx="9144000" cy="3063240"/>
          </a:xfrm>
        </p:spPr>
        <p:txBody>
          <a:bodyPr vert="horz" lIns="91440" tIns="45720" rIns="91440" bIns="45720" rtlCol="0" anchor="b">
            <a:normAutofit/>
          </a:bodyPr>
          <a:lstStyle/>
          <a:p>
            <a:pPr algn="ctr">
              <a:lnSpc>
                <a:spcPct val="90000"/>
              </a:lnSpc>
            </a:pPr>
            <a:r>
              <a:rPr lang="en-US" sz="5100" b="0" i="0">
                <a:solidFill>
                  <a:schemeClr val="bg1"/>
                </a:solidFill>
                <a:effectLst/>
              </a:rPr>
              <a:t>It is the simplest, swiftest, least adversarial, and most direct exceptionality dispute resolution option.</a:t>
            </a:r>
            <a:endParaRPr lang="en-US" sz="5100">
              <a:solidFill>
                <a:schemeClr val="bg1"/>
              </a:solidFill>
            </a:endParaRPr>
          </a:p>
        </p:txBody>
      </p:sp>
      <p:sp>
        <p:nvSpPr>
          <p:cNvPr id="20" name="sketchy box">
            <a:extLst>
              <a:ext uri="{FF2B5EF4-FFF2-40B4-BE49-F238E27FC236}">
                <a16:creationId xmlns:a16="http://schemas.microsoft.com/office/drawing/2014/main" id="{4F2ED431-E304-4FF0-9F4E-032783C9D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bg1">
                <a:alpha val="75000"/>
              </a:scheme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ketchy line">
            <a:extLst>
              <a:ext uri="{FF2B5EF4-FFF2-40B4-BE49-F238E27FC236}">
                <a16:creationId xmlns:a16="http://schemas.microsoft.com/office/drawing/2014/main" id="{4E87FCFB-2CCE-460D-B3DD-557C8BD1B9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419423"/>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alpha val="75000"/>
            </a:srgbClr>
          </a:solidFill>
          <a:ln w="41275" cap="rnd">
            <a:solidFill>
              <a:schemeClr val="bg1">
                <a:alpha val="75000"/>
              </a:scheme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97926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en placed on top of a signature line">
            <a:extLst>
              <a:ext uri="{FF2B5EF4-FFF2-40B4-BE49-F238E27FC236}">
                <a16:creationId xmlns:a16="http://schemas.microsoft.com/office/drawing/2014/main" id="{78DC92AB-A662-0B60-64A7-B977C4D36C12}"/>
              </a:ext>
            </a:extLst>
          </p:cNvPr>
          <p:cNvPicPr>
            <a:picLocks noChangeAspect="1"/>
          </p:cNvPicPr>
          <p:nvPr/>
        </p:nvPicPr>
        <p:blipFill>
          <a:blip r:embed="rId2"/>
          <a:srcRect l="52282" r="2387"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7535E84-BAB0-64E2-4E94-99A207037236}"/>
              </a:ext>
            </a:extLst>
          </p:cNvPr>
          <p:cNvSpPr txBox="1"/>
          <p:nvPr/>
        </p:nvSpPr>
        <p:spPr>
          <a:xfrm>
            <a:off x="4657345" y="2642617"/>
            <a:ext cx="7434136" cy="3904097"/>
          </a:xfrm>
          <a:prstGeom prst="rect">
            <a:avLst/>
          </a:prstGeom>
        </p:spPr>
        <p:txBody>
          <a:bodyPr vert="horz" lIns="91440" tIns="45720" rIns="91440" bIns="45720" rtlCol="0">
            <a:noAutofit/>
          </a:bodyPr>
          <a:lstStyle/>
          <a:p>
            <a:pPr marL="342900" indent="-342900" defTabSz="914400">
              <a:lnSpc>
                <a:spcPct val="90000"/>
              </a:lnSpc>
              <a:spcAft>
                <a:spcPts val="600"/>
              </a:spcAft>
              <a:buFont typeface="Arial" panose="020B0604020202020204" pitchFamily="34" charset="0"/>
              <a:buChar char="•"/>
            </a:pPr>
            <a:r>
              <a:rPr lang="en-US" sz="2400" dirty="0"/>
              <a:t>A Statement of the violation of a requirement of a pertinent federal statue or regulation;</a:t>
            </a:r>
          </a:p>
          <a:p>
            <a:pPr defTabSz="914400">
              <a:lnSpc>
                <a:spcPct val="90000"/>
              </a:lnSpc>
              <a:spcAft>
                <a:spcPts val="600"/>
              </a:spcAft>
            </a:pPr>
            <a:endParaRPr lang="en-US" sz="2400" dirty="0"/>
          </a:p>
          <a:p>
            <a:pPr defTabSz="914400">
              <a:lnSpc>
                <a:spcPct val="90000"/>
              </a:lnSpc>
              <a:spcAft>
                <a:spcPts val="600"/>
              </a:spcAft>
            </a:pPr>
            <a:r>
              <a:rPr lang="en-US" sz="2400" dirty="0"/>
              <a:t>The facts on which the statement is based, including the name of the</a:t>
            </a:r>
          </a:p>
          <a:p>
            <a:pPr indent="-228600" defTabSz="914400">
              <a:lnSpc>
                <a:spcPct val="90000"/>
              </a:lnSpc>
              <a:spcAft>
                <a:spcPts val="600"/>
              </a:spcAft>
              <a:buFont typeface="Arial" panose="020B0604020202020204" pitchFamily="34" charset="0"/>
              <a:buChar char="•"/>
            </a:pPr>
            <a:r>
              <a:rPr lang="en-US" sz="2400" dirty="0"/>
              <a:t>local education agency;</a:t>
            </a:r>
          </a:p>
          <a:p>
            <a:pPr indent="-228600" defTabSz="914400">
              <a:lnSpc>
                <a:spcPct val="90000"/>
              </a:lnSpc>
              <a:spcAft>
                <a:spcPts val="600"/>
              </a:spcAft>
              <a:buFont typeface="Arial" panose="020B0604020202020204" pitchFamily="34" charset="0"/>
              <a:buChar char="•"/>
            </a:pPr>
            <a:r>
              <a:rPr lang="en-US" sz="2400" dirty="0"/>
              <a:t>A proposed solution for the problem;</a:t>
            </a:r>
          </a:p>
          <a:p>
            <a:pPr indent="-228600" defTabSz="914400">
              <a:lnSpc>
                <a:spcPct val="90000"/>
              </a:lnSpc>
              <a:spcAft>
                <a:spcPts val="600"/>
              </a:spcAft>
              <a:buFont typeface="Arial" panose="020B0604020202020204" pitchFamily="34" charset="0"/>
              <a:buChar char="•"/>
            </a:pPr>
            <a:r>
              <a:rPr lang="en-US" sz="2400" dirty="0"/>
              <a:t>The parent’s signature and contact information and</a:t>
            </a:r>
          </a:p>
          <a:p>
            <a:pPr indent="-228600" defTabSz="914400">
              <a:lnSpc>
                <a:spcPct val="90000"/>
              </a:lnSpc>
              <a:spcAft>
                <a:spcPts val="600"/>
              </a:spcAft>
              <a:buFont typeface="Arial" panose="020B0604020202020204" pitchFamily="34" charset="0"/>
              <a:buChar char="•"/>
            </a:pPr>
            <a:r>
              <a:rPr lang="en-US" sz="2400" dirty="0"/>
              <a:t>Only violations occurring within the past 2 years.</a:t>
            </a:r>
          </a:p>
        </p:txBody>
      </p:sp>
      <p:sp>
        <p:nvSpPr>
          <p:cNvPr id="4" name="TextBox 3">
            <a:extLst>
              <a:ext uri="{FF2B5EF4-FFF2-40B4-BE49-F238E27FC236}">
                <a16:creationId xmlns:a16="http://schemas.microsoft.com/office/drawing/2014/main" id="{736F8A6C-0442-7FE2-DF66-96624B5AB4CD}"/>
              </a:ext>
            </a:extLst>
          </p:cNvPr>
          <p:cNvSpPr txBox="1"/>
          <p:nvPr/>
        </p:nvSpPr>
        <p:spPr>
          <a:xfrm>
            <a:off x="4916306" y="1280760"/>
            <a:ext cx="5006499" cy="646331"/>
          </a:xfrm>
          <a:prstGeom prst="rect">
            <a:avLst/>
          </a:prstGeom>
          <a:noFill/>
        </p:spPr>
        <p:txBody>
          <a:bodyPr wrap="none" rtlCol="0">
            <a:spAutoFit/>
          </a:bodyPr>
          <a:lstStyle/>
          <a:p>
            <a:r>
              <a:rPr lang="en-US" sz="3600" dirty="0">
                <a:latin typeface="Arial" panose="020B0604020202020204" pitchFamily="34" charset="0"/>
                <a:cs typeface="Arial" panose="020B0604020202020204" pitchFamily="34" charset="0"/>
              </a:rPr>
              <a:t>Complaint Must Include</a:t>
            </a:r>
          </a:p>
        </p:txBody>
      </p:sp>
    </p:spTree>
    <p:extLst>
      <p:ext uri="{BB962C8B-B14F-4D97-AF65-F5344CB8AC3E}">
        <p14:creationId xmlns:p14="http://schemas.microsoft.com/office/powerpoint/2010/main" val="20466098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B805DB-0AB1-1F12-4936-A9F8CAA905E7}"/>
              </a:ext>
            </a:extLst>
          </p:cNvPr>
          <p:cNvSpPr>
            <a:spLocks noGrp="1"/>
          </p:cNvSpPr>
          <p:nvPr>
            <p:ph type="title"/>
          </p:nvPr>
        </p:nvSpPr>
        <p:spPr>
          <a:xfrm>
            <a:off x="635000" y="640823"/>
            <a:ext cx="3418659" cy="5583148"/>
          </a:xfrm>
        </p:spPr>
        <p:txBody>
          <a:bodyPr anchor="ctr">
            <a:normAutofit/>
          </a:bodyPr>
          <a:lstStyle/>
          <a:p>
            <a:r>
              <a:rPr lang="en-US" sz="5400" b="1" dirty="0">
                <a:latin typeface="Arial" panose="020B0604020202020204" pitchFamily="34" charset="0"/>
                <a:cs typeface="Arial" panose="020B0604020202020204" pitchFamily="34" charset="0"/>
              </a:rPr>
              <a:t>What to include</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41834410-8599-E999-0D79-934B71DBED97}"/>
              </a:ext>
            </a:extLst>
          </p:cNvPr>
          <p:cNvGraphicFramePr>
            <a:graphicFrameLocks noGrp="1"/>
          </p:cNvGraphicFramePr>
          <p:nvPr>
            <p:ph idx="1"/>
            <p:extLst>
              <p:ext uri="{D42A27DB-BD31-4B8C-83A1-F6EECF244321}">
                <p14:modId xmlns:p14="http://schemas.microsoft.com/office/powerpoint/2010/main" val="1882337549"/>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765372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Content Placeholder 5" descr="A person and person shaking hands with a child&#10;&#10;Description automatically generated">
            <a:extLst>
              <a:ext uri="{FF2B5EF4-FFF2-40B4-BE49-F238E27FC236}">
                <a16:creationId xmlns:a16="http://schemas.microsoft.com/office/drawing/2014/main" id="{8C364CEA-0BFF-F198-7342-910A93D63350}"/>
              </a:ext>
            </a:extLst>
          </p:cNvPr>
          <p:cNvPicPr>
            <a:picLocks noChangeAspect="1"/>
          </p:cNvPicPr>
          <p:nvPr/>
        </p:nvPicPr>
        <p:blipFill>
          <a:blip r:embed="rId2"/>
          <a:srcRect l="2227" r="24101" b="-1"/>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193E2E11-E45E-3E0E-4E3C-501EB5EAB19E}"/>
              </a:ext>
            </a:extLst>
          </p:cNvPr>
          <p:cNvSpPr txBox="1"/>
          <p:nvPr/>
        </p:nvSpPr>
        <p:spPr>
          <a:xfrm>
            <a:off x="6601969" y="882396"/>
            <a:ext cx="5447870" cy="5093208"/>
          </a:xfrm>
          <a:prstGeom prst="rect">
            <a:avLst/>
          </a:prstGeom>
        </p:spPr>
        <p:txBody>
          <a:bodyPr vert="horz" lIns="91440" tIns="45720" rIns="91440" bIns="45720" rtlCol="0">
            <a:noAutofit/>
          </a:bodyPr>
          <a:lstStyle/>
          <a:p>
            <a:pPr defTabSz="914400">
              <a:lnSpc>
                <a:spcPct val="90000"/>
              </a:lnSpc>
              <a:spcAft>
                <a:spcPts val="600"/>
              </a:spcAft>
            </a:pPr>
            <a:r>
              <a:rPr lang="en-US" sz="2400" b="1" dirty="0">
                <a:latin typeface="Arial" panose="020B0604020202020204" pitchFamily="34" charset="0"/>
                <a:cs typeface="Arial" panose="020B0604020202020204" pitchFamily="34" charset="0"/>
              </a:rPr>
              <a:t>Timelines</a:t>
            </a:r>
          </a:p>
          <a:p>
            <a:pPr indent="-228600" defTabSz="914400">
              <a:lnSpc>
                <a:spcPct val="90000"/>
              </a:lnSpc>
              <a:spcAft>
                <a:spcPts val="600"/>
              </a:spcAft>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indent="-228600" defTabSz="914400">
              <a:lnSpc>
                <a:spcPct val="90000"/>
              </a:lnSpc>
              <a:spcAft>
                <a:spcPts val="600"/>
              </a:spcAft>
              <a:buFont typeface="Arial" panose="020B0604020202020204" pitchFamily="34" charset="0"/>
              <a:buChar char="•"/>
            </a:pPr>
            <a:r>
              <a:rPr lang="en-US" sz="2200" dirty="0">
                <a:latin typeface="Arial" panose="020B0604020202020204" pitchFamily="34" charset="0"/>
                <a:cs typeface="Arial" panose="020B0604020202020204" pitchFamily="34" charset="0"/>
              </a:rPr>
              <a:t>Within 15 days after filing an Informal Complaint, the parents and the school district shall either sign a written resolution agreement or an agreement to extend the resolution period.</a:t>
            </a:r>
          </a:p>
          <a:p>
            <a:pPr indent="-228600" defTabSz="914400">
              <a:lnSpc>
                <a:spcPct val="90000"/>
              </a:lnSpc>
              <a:spcAft>
                <a:spcPts val="600"/>
              </a:spcAft>
              <a:buFont typeface="Arial" panose="020B0604020202020204" pitchFamily="34" charset="0"/>
              <a:buChar char="•"/>
            </a:pPr>
            <a:r>
              <a:rPr lang="en-US" sz="2200" b="0" i="0" dirty="0">
                <a:effectLst/>
                <a:latin typeface="Arial" panose="020B0604020202020204" pitchFamily="34" charset="0"/>
                <a:cs typeface="Arial" panose="020B0604020202020204" pitchFamily="34" charset="0"/>
              </a:rPr>
              <a:t>If the participants do not sign a resolution or extension agreement, the school district's ERP Representative must provide the parents with information about the LDOE’s Exceptionality Dispute Resolution options, acknowledged by written receipt. </a:t>
            </a:r>
            <a:r>
              <a:rPr lang="en-US" sz="2400" b="0" i="0" dirty="0">
                <a:effectLst/>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15526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ooks stacked on a wooden table">
            <a:extLst>
              <a:ext uri="{FF2B5EF4-FFF2-40B4-BE49-F238E27FC236}">
                <a16:creationId xmlns:a16="http://schemas.microsoft.com/office/drawing/2014/main" id="{869AE9B7-D4B0-53A9-AD06-5AC9574ECC51}"/>
              </a:ext>
            </a:extLst>
          </p:cNvPr>
          <p:cNvPicPr>
            <a:picLocks noChangeAspect="1"/>
          </p:cNvPicPr>
          <p:nvPr/>
        </p:nvPicPr>
        <p:blipFill>
          <a:blip r:embed="rId2"/>
          <a:srcRect l="45945" r="1396" b="-2"/>
          <a:stretch/>
        </p:blipFill>
        <p:spPr>
          <a:xfrm>
            <a:off x="-1" y="-2"/>
            <a:ext cx="5410198" cy="6858002"/>
          </a:xfrm>
          <a:prstGeom prst="rect">
            <a:avLst/>
          </a:prstGeom>
        </p:spPr>
      </p:pic>
      <p:sp useBgFill="1">
        <p:nvSpPr>
          <p:cNvPr id="11" name="Rectangle 10">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17CE7C-6005-5A27-DD8B-A4AC6103334B}"/>
              </a:ext>
            </a:extLst>
          </p:cNvPr>
          <p:cNvSpPr>
            <a:spLocks noGrp="1"/>
          </p:cNvSpPr>
          <p:nvPr>
            <p:ph type="title"/>
          </p:nvPr>
        </p:nvSpPr>
        <p:spPr>
          <a:xfrm>
            <a:off x="6115317" y="405685"/>
            <a:ext cx="5464968" cy="1559301"/>
          </a:xfrm>
        </p:spPr>
        <p:txBody>
          <a:bodyPr>
            <a:normAutofit/>
          </a:bodyPr>
          <a:lstStyle/>
          <a:p>
            <a:r>
              <a:rPr lang="en-US" sz="4000" dirty="0"/>
              <a:t>What type of issues can be resolved?</a:t>
            </a:r>
          </a:p>
        </p:txBody>
      </p:sp>
      <p:sp>
        <p:nvSpPr>
          <p:cNvPr id="3" name="Content Placeholder 2">
            <a:extLst>
              <a:ext uri="{FF2B5EF4-FFF2-40B4-BE49-F238E27FC236}">
                <a16:creationId xmlns:a16="http://schemas.microsoft.com/office/drawing/2014/main" id="{869B6AEA-C6A9-A784-EE23-1B4560DF2D0B}"/>
              </a:ext>
            </a:extLst>
          </p:cNvPr>
          <p:cNvSpPr>
            <a:spLocks noGrp="1"/>
          </p:cNvSpPr>
          <p:nvPr>
            <p:ph idx="1"/>
          </p:nvPr>
        </p:nvSpPr>
        <p:spPr>
          <a:xfrm>
            <a:off x="6115317" y="2743200"/>
            <a:ext cx="5247340" cy="3496878"/>
          </a:xfrm>
        </p:spPr>
        <p:txBody>
          <a:bodyPr anchor="ctr">
            <a:normAutofit/>
          </a:bodyPr>
          <a:lstStyle/>
          <a:p>
            <a:pPr marL="0" indent="0">
              <a:buNone/>
            </a:pPr>
            <a:r>
              <a:rPr lang="en-US" sz="2000" dirty="0"/>
              <a:t>Alleged violations of the IDEA, state law, or Department exceptionality regulations</a:t>
            </a:r>
          </a:p>
          <a:p>
            <a:pPr marL="0" indent="0">
              <a:buNone/>
            </a:pPr>
            <a:endParaRPr lang="en-US" sz="2000" dirty="0"/>
          </a:p>
          <a:p>
            <a:r>
              <a:rPr lang="en-US" sz="2000" dirty="0"/>
              <a:t>FAPE</a:t>
            </a:r>
          </a:p>
          <a:p>
            <a:r>
              <a:rPr lang="en-US" sz="2000" dirty="0"/>
              <a:t>Restraint/Seclusion</a:t>
            </a:r>
          </a:p>
          <a:p>
            <a:r>
              <a:rPr lang="en-US" sz="2000" dirty="0"/>
              <a:t>April Dunn Act</a:t>
            </a:r>
          </a:p>
          <a:p>
            <a:r>
              <a:rPr lang="en-US" sz="2000" dirty="0"/>
              <a:t>Cameras in Classroom</a:t>
            </a:r>
          </a:p>
          <a:p>
            <a:r>
              <a:rPr lang="en-US" sz="2000" dirty="0"/>
              <a:t>Any issues contained in Special Education Bulletins</a:t>
            </a:r>
          </a:p>
          <a:p>
            <a:pPr marL="0" indent="0">
              <a:buNone/>
            </a:pPr>
            <a:endParaRPr lang="en-US" sz="2000" dirty="0"/>
          </a:p>
          <a:p>
            <a:endParaRPr lang="en-US" sz="2000" dirty="0"/>
          </a:p>
          <a:p>
            <a:pPr marL="0" indent="0">
              <a:buNone/>
            </a:pPr>
            <a:endParaRPr lang="en-US" sz="2000" dirty="0"/>
          </a:p>
        </p:txBody>
      </p:sp>
    </p:spTree>
    <p:extLst>
      <p:ext uri="{BB962C8B-B14F-4D97-AF65-F5344CB8AC3E}">
        <p14:creationId xmlns:p14="http://schemas.microsoft.com/office/powerpoint/2010/main" val="26853097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8E73E7-E75E-9C74-C5C8-4C7CDD4D2B3C}"/>
              </a:ext>
            </a:extLst>
          </p:cNvPr>
          <p:cNvSpPr>
            <a:spLocks noGrp="1"/>
          </p:cNvSpPr>
          <p:nvPr>
            <p:ph type="title"/>
          </p:nvPr>
        </p:nvSpPr>
        <p:spPr>
          <a:xfrm>
            <a:off x="838200" y="365125"/>
            <a:ext cx="10515600" cy="1325563"/>
          </a:xfrm>
        </p:spPr>
        <p:txBody>
          <a:bodyPr>
            <a:normAutofit/>
          </a:bodyPr>
          <a:lstStyle/>
          <a:p>
            <a:r>
              <a:rPr lang="en-US" sz="5400" dirty="0"/>
              <a:t>How to file</a:t>
            </a:r>
          </a:p>
        </p:txBody>
      </p:sp>
      <p:sp>
        <p:nvSpPr>
          <p:cNvPr id="11"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0031B930-3811-E213-FE8A-CC07420FBCD1}"/>
              </a:ext>
            </a:extLst>
          </p:cNvPr>
          <p:cNvGraphicFramePr>
            <a:graphicFrameLocks noGrp="1"/>
          </p:cNvGraphicFramePr>
          <p:nvPr>
            <p:ph idx="1"/>
            <p:extLst>
              <p:ext uri="{D42A27DB-BD31-4B8C-83A1-F6EECF244321}">
                <p14:modId xmlns:p14="http://schemas.microsoft.com/office/powerpoint/2010/main" val="1456260794"/>
              </p:ext>
            </p:extLst>
          </p:nvPr>
        </p:nvGraphicFramePr>
        <p:xfrm>
          <a:off x="390144" y="2055814"/>
          <a:ext cx="11689080" cy="45735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99392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lack pen against a sheet with shaded numbers">
            <a:extLst>
              <a:ext uri="{FF2B5EF4-FFF2-40B4-BE49-F238E27FC236}">
                <a16:creationId xmlns:a16="http://schemas.microsoft.com/office/drawing/2014/main" id="{DB5C958C-C009-2660-9CED-9E6988BE99F7}"/>
              </a:ext>
            </a:extLst>
          </p:cNvPr>
          <p:cNvPicPr>
            <a:picLocks noChangeAspect="1"/>
          </p:cNvPicPr>
          <p:nvPr/>
        </p:nvPicPr>
        <p:blipFill>
          <a:blip r:embed="rId3">
            <a:alphaModFix amt="50000"/>
          </a:blip>
          <a:srcRect t="5526" b="10204"/>
          <a:stretch/>
        </p:blipFill>
        <p:spPr>
          <a:xfrm>
            <a:off x="20" y="1"/>
            <a:ext cx="12191980" cy="6857999"/>
          </a:xfrm>
          <a:prstGeom prst="rect">
            <a:avLst/>
          </a:prstGeom>
        </p:spPr>
      </p:pic>
      <p:sp>
        <p:nvSpPr>
          <p:cNvPr id="2" name="Title 1">
            <a:extLst>
              <a:ext uri="{FF2B5EF4-FFF2-40B4-BE49-F238E27FC236}">
                <a16:creationId xmlns:a16="http://schemas.microsoft.com/office/drawing/2014/main" id="{BE7D267C-9DC4-DD6C-5AC5-290795F25559}"/>
              </a:ext>
            </a:extLst>
          </p:cNvPr>
          <p:cNvSpPr>
            <a:spLocks noGrp="1"/>
          </p:cNvSpPr>
          <p:nvPr>
            <p:ph type="ctrTitle"/>
          </p:nvPr>
        </p:nvSpPr>
        <p:spPr>
          <a:xfrm>
            <a:off x="1524000" y="1122362"/>
            <a:ext cx="9144000" cy="2900518"/>
          </a:xfrm>
        </p:spPr>
        <p:txBody>
          <a:bodyPr>
            <a:normAutofit/>
          </a:bodyPr>
          <a:lstStyle/>
          <a:p>
            <a:r>
              <a:rPr lang="en-US" sz="6600" b="1" dirty="0"/>
              <a:t>IEP</a:t>
            </a:r>
            <a:r>
              <a:rPr lang="en-US" sz="6600" b="1" dirty="0">
                <a:solidFill>
                  <a:schemeClr val="bg1"/>
                </a:solidFill>
              </a:rPr>
              <a:t> </a:t>
            </a:r>
            <a:r>
              <a:rPr lang="en-US" sz="6600" b="1" dirty="0"/>
              <a:t>Facilitation</a:t>
            </a:r>
          </a:p>
        </p:txBody>
      </p:sp>
    </p:spTree>
    <p:extLst>
      <p:ext uri="{BB962C8B-B14F-4D97-AF65-F5344CB8AC3E}">
        <p14:creationId xmlns:p14="http://schemas.microsoft.com/office/powerpoint/2010/main" val="383047261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8DF67618-B87B-4195-8E24-3B126F79F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2">
            <a:extLst>
              <a:ext uri="{FF2B5EF4-FFF2-40B4-BE49-F238E27FC236}">
                <a16:creationId xmlns:a16="http://schemas.microsoft.com/office/drawing/2014/main" id="{64960379-9FF9-400A-A8A8-F5AB633FD3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2C491629-AE25-486B-9B22-2CE4EE8F7E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6218159" cy="6858000"/>
            <a:chOff x="651279" y="598259"/>
            <a:chExt cx="10889442" cy="5680742"/>
          </a:xfrm>
        </p:grpSpPr>
        <p:sp>
          <p:nvSpPr>
            <p:cNvPr id="14" name="Color">
              <a:extLst>
                <a:ext uri="{FF2B5EF4-FFF2-40B4-BE49-F238E27FC236}">
                  <a16:creationId xmlns:a16="http://schemas.microsoft.com/office/drawing/2014/main" id="{590EB173-7DC2-4BE8-BC08-19BC09DBD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0731E2C9-2CF0-48B4-9CEA-35B2199AF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634C36F3-B40B-E92F-4D05-0AA6278B0D2A}"/>
              </a:ext>
            </a:extLst>
          </p:cNvPr>
          <p:cNvSpPr>
            <a:spLocks noGrp="1"/>
          </p:cNvSpPr>
          <p:nvPr>
            <p:ph type="title"/>
          </p:nvPr>
        </p:nvSpPr>
        <p:spPr>
          <a:xfrm>
            <a:off x="786385" y="841248"/>
            <a:ext cx="5129600" cy="5340097"/>
          </a:xfrm>
        </p:spPr>
        <p:txBody>
          <a:bodyPr anchor="ctr">
            <a:normAutofit/>
          </a:bodyPr>
          <a:lstStyle/>
          <a:p>
            <a:r>
              <a:rPr lang="en-US" sz="4800">
                <a:solidFill>
                  <a:schemeClr val="bg1"/>
                </a:solidFill>
              </a:rPr>
              <a:t>Who is an IEP Facilitator?</a:t>
            </a:r>
          </a:p>
        </p:txBody>
      </p:sp>
      <p:graphicFrame>
        <p:nvGraphicFramePr>
          <p:cNvPr id="5" name="Content Placeholder 2">
            <a:extLst>
              <a:ext uri="{FF2B5EF4-FFF2-40B4-BE49-F238E27FC236}">
                <a16:creationId xmlns:a16="http://schemas.microsoft.com/office/drawing/2014/main" id="{7FCB4876-73D0-910D-4831-10D8F1B735C4}"/>
              </a:ext>
            </a:extLst>
          </p:cNvPr>
          <p:cNvGraphicFramePr>
            <a:graphicFrameLocks noGrp="1"/>
          </p:cNvGraphicFramePr>
          <p:nvPr>
            <p:ph idx="1"/>
            <p:extLst>
              <p:ext uri="{D42A27DB-BD31-4B8C-83A1-F6EECF244321}">
                <p14:modId xmlns:p14="http://schemas.microsoft.com/office/powerpoint/2010/main" val="3380544122"/>
              </p:ext>
            </p:extLst>
          </p:nvPr>
        </p:nvGraphicFramePr>
        <p:xfrm>
          <a:off x="6525628" y="529388"/>
          <a:ext cx="4828172" cy="56519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492102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A8C212-B235-352F-FA8E-B4D7BE3F26D5}"/>
              </a:ext>
            </a:extLst>
          </p:cNvPr>
          <p:cNvSpPr>
            <a:spLocks noGrp="1"/>
          </p:cNvSpPr>
          <p:nvPr>
            <p:ph type="title"/>
          </p:nvPr>
        </p:nvSpPr>
        <p:spPr>
          <a:xfrm>
            <a:off x="5297762" y="329184"/>
            <a:ext cx="6251110" cy="1783080"/>
          </a:xfrm>
        </p:spPr>
        <p:txBody>
          <a:bodyPr anchor="b">
            <a:normAutofit/>
          </a:bodyPr>
          <a:lstStyle/>
          <a:p>
            <a:r>
              <a:rPr lang="en-US" sz="5400"/>
              <a:t>What do they do?</a:t>
            </a:r>
          </a:p>
        </p:txBody>
      </p:sp>
      <p:pic>
        <p:nvPicPr>
          <p:cNvPr id="5" name="Picture 4" descr="Hands-on top of each other">
            <a:extLst>
              <a:ext uri="{FF2B5EF4-FFF2-40B4-BE49-F238E27FC236}">
                <a16:creationId xmlns:a16="http://schemas.microsoft.com/office/drawing/2014/main" id="{7FEC1599-F40F-039A-6EF9-34BDE6570828}"/>
              </a:ext>
            </a:extLst>
          </p:cNvPr>
          <p:cNvPicPr>
            <a:picLocks noChangeAspect="1"/>
          </p:cNvPicPr>
          <p:nvPr/>
        </p:nvPicPr>
        <p:blipFill>
          <a:blip r:embed="rId2"/>
          <a:srcRect l="56494" r="13795"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2994097-9DD2-6FF8-603F-5F66A23FE087}"/>
              </a:ext>
            </a:extLst>
          </p:cNvPr>
          <p:cNvSpPr>
            <a:spLocks noGrp="1"/>
          </p:cNvSpPr>
          <p:nvPr>
            <p:ph idx="1"/>
          </p:nvPr>
        </p:nvSpPr>
        <p:spPr>
          <a:xfrm>
            <a:off x="4815191" y="2706624"/>
            <a:ext cx="6733681" cy="3483864"/>
          </a:xfrm>
        </p:spPr>
        <p:txBody>
          <a:bodyPr>
            <a:normAutofit/>
          </a:bodyPr>
          <a:lstStyle/>
          <a:p>
            <a:r>
              <a:rPr lang="en-US" sz="2200" dirty="0">
                <a:latin typeface="Arial" panose="020B0604020202020204" pitchFamily="34" charset="0"/>
              </a:rPr>
              <a:t>C</a:t>
            </a:r>
            <a:r>
              <a:rPr lang="en-US" sz="2200" b="0" i="0" dirty="0">
                <a:effectLst/>
                <a:latin typeface="Arial" panose="020B0604020202020204" pitchFamily="34" charset="0"/>
              </a:rPr>
              <a:t>reate an orderly atmosphere</a:t>
            </a:r>
          </a:p>
          <a:p>
            <a:r>
              <a:rPr lang="en-US" sz="2200" dirty="0">
                <a:latin typeface="Arial" panose="020B0604020202020204" pitchFamily="34" charset="0"/>
              </a:rPr>
              <a:t>Ensure open communication between IEP team members</a:t>
            </a:r>
          </a:p>
          <a:p>
            <a:r>
              <a:rPr lang="en-US" sz="2200" dirty="0">
                <a:latin typeface="Arial" panose="020B0604020202020204" pitchFamily="34" charset="0"/>
              </a:rPr>
              <a:t>Help with navigating the IEP process</a:t>
            </a:r>
          </a:p>
          <a:p>
            <a:r>
              <a:rPr lang="en-US" sz="2200" dirty="0">
                <a:latin typeface="Arial" panose="020B0604020202020204" pitchFamily="34" charset="0"/>
              </a:rPr>
              <a:t>Ensure each side gets to share and be heard</a:t>
            </a:r>
            <a:endParaRPr lang="en-US" sz="2200" dirty="0"/>
          </a:p>
        </p:txBody>
      </p:sp>
    </p:spTree>
    <p:extLst>
      <p:ext uri="{BB962C8B-B14F-4D97-AF65-F5344CB8AC3E}">
        <p14:creationId xmlns:p14="http://schemas.microsoft.com/office/powerpoint/2010/main" val="5491115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FDE6B89-9484-4E50-8387-C55E031D8549}"/>
              </a:ext>
            </a:extLst>
          </p:cNvPr>
          <p:cNvSpPr>
            <a:spLocks noGrp="1"/>
          </p:cNvSpPr>
          <p:nvPr>
            <p:ph type="title"/>
          </p:nvPr>
        </p:nvSpPr>
        <p:spPr>
          <a:xfrm>
            <a:off x="838200" y="556995"/>
            <a:ext cx="10515600" cy="1133693"/>
          </a:xfrm>
        </p:spPr>
        <p:txBody>
          <a:bodyPr vert="horz" lIns="91440" tIns="45720" rIns="91440" bIns="45720" rtlCol="0" anchor="ctr">
            <a:normAutofit/>
          </a:bodyPr>
          <a:lstStyle/>
          <a:p>
            <a:pPr>
              <a:lnSpc>
                <a:spcPct val="90000"/>
              </a:lnSpc>
            </a:pPr>
            <a:r>
              <a:rPr lang="en-US" sz="5200" kern="1200">
                <a:solidFill>
                  <a:schemeClr val="tx1"/>
                </a:solidFill>
                <a:latin typeface="+mj-lt"/>
                <a:ea typeface="+mj-ea"/>
                <a:cs typeface="+mj-cs"/>
              </a:rPr>
              <a:t>Agenda</a:t>
            </a:r>
          </a:p>
        </p:txBody>
      </p:sp>
      <p:graphicFrame>
        <p:nvGraphicFramePr>
          <p:cNvPr id="7" name="Content Placeholder 4">
            <a:extLst>
              <a:ext uri="{FF2B5EF4-FFF2-40B4-BE49-F238E27FC236}">
                <a16:creationId xmlns:a16="http://schemas.microsoft.com/office/drawing/2014/main" id="{9817750C-00A6-162F-40D3-6FD0D9CBD47F}"/>
              </a:ext>
            </a:extLst>
          </p:cNvPr>
          <p:cNvGraphicFramePr>
            <a:graphicFrameLocks noGrp="1"/>
          </p:cNvGraphicFramePr>
          <p:nvPr>
            <p:ph sz="quarter" idx="14"/>
            <p:extLst>
              <p:ext uri="{D42A27DB-BD31-4B8C-83A1-F6EECF244321}">
                <p14:modId xmlns:p14="http://schemas.microsoft.com/office/powerpoint/2010/main" val="3762887021"/>
              </p:ext>
            </p:extLst>
          </p:nvPr>
        </p:nvGraphicFramePr>
        <p:xfrm>
          <a:off x="702013" y="1690688"/>
          <a:ext cx="10515600" cy="48280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182995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C541B88-1AE9-40C3-AFD5-967787C19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5F17139-31EE-46AC-B04F-DBBD852DD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89059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31D8B9-D218-8018-4CA7-64B6EA223201}"/>
              </a:ext>
            </a:extLst>
          </p:cNvPr>
          <p:cNvSpPr>
            <a:spLocks noGrp="1"/>
          </p:cNvSpPr>
          <p:nvPr>
            <p:ph type="title"/>
          </p:nvPr>
        </p:nvSpPr>
        <p:spPr>
          <a:xfrm>
            <a:off x="838200" y="1195697"/>
            <a:ext cx="3200400" cy="4238118"/>
          </a:xfrm>
        </p:spPr>
        <p:txBody>
          <a:bodyPr>
            <a:normAutofit/>
          </a:bodyPr>
          <a:lstStyle/>
          <a:p>
            <a:r>
              <a:rPr lang="en-US" dirty="0">
                <a:solidFill>
                  <a:schemeClr val="bg1"/>
                </a:solidFill>
              </a:rPr>
              <a:t>What type of issues can be resolved</a:t>
            </a:r>
          </a:p>
        </p:txBody>
      </p:sp>
      <p:grpSp>
        <p:nvGrpSpPr>
          <p:cNvPr id="13" name="Graphic 38">
            <a:extLst>
              <a:ext uri="{FF2B5EF4-FFF2-40B4-BE49-F238E27FC236}">
                <a16:creationId xmlns:a16="http://schemas.microsoft.com/office/drawing/2014/main" id="{7CF625D3-71A3-4F30-A096-8EF334E959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2912"/>
            <a:ext cx="1910252" cy="709660"/>
            <a:chOff x="2267504" y="2540250"/>
            <a:chExt cx="1990951" cy="739640"/>
          </a:xfrm>
          <a:solidFill>
            <a:schemeClr val="bg1"/>
          </a:solidFill>
        </p:grpSpPr>
        <p:sp>
          <p:nvSpPr>
            <p:cNvPr id="14" name="Freeform: Shape 13">
              <a:extLst>
                <a:ext uri="{FF2B5EF4-FFF2-40B4-BE49-F238E27FC236}">
                  <a16:creationId xmlns:a16="http://schemas.microsoft.com/office/drawing/2014/main" id="{C6754E2F-F56E-4BA3-99DD-8EBF110E34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24A69059-7C49-49C6-B071-F2A9B558E0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sp>
        <p:nvSpPr>
          <p:cNvPr id="17" name="Oval 16">
            <a:extLst>
              <a:ext uri="{FF2B5EF4-FFF2-40B4-BE49-F238E27FC236}">
                <a16:creationId xmlns:a16="http://schemas.microsoft.com/office/drawing/2014/main" id="{89D16701-DA76-4F72-BB63-E2C3FFBDFE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60" y="4752208"/>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Oval 18">
            <a:extLst>
              <a:ext uri="{FF2B5EF4-FFF2-40B4-BE49-F238E27FC236}">
                <a16:creationId xmlns:a16="http://schemas.microsoft.com/office/drawing/2014/main" id="{1CC28BE1-9DC6-43FE-9582-39F091098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60" y="4752208"/>
            <a:ext cx="365021" cy="36502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1" name="Graphic 4">
            <a:extLst>
              <a:ext uri="{FF2B5EF4-FFF2-40B4-BE49-F238E27FC236}">
                <a16:creationId xmlns:a16="http://schemas.microsoft.com/office/drawing/2014/main" id="{AF9AF3F3-CE0C-4125-BDD7-346487FA0B4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09667" y="5539935"/>
            <a:ext cx="975169" cy="975171"/>
            <a:chOff x="5829300" y="3162300"/>
            <a:chExt cx="532256" cy="532257"/>
          </a:xfrm>
          <a:solidFill>
            <a:schemeClr val="bg1"/>
          </a:solidFill>
        </p:grpSpPr>
        <p:sp>
          <p:nvSpPr>
            <p:cNvPr id="22" name="Freeform: Shape 21">
              <a:extLst>
                <a:ext uri="{FF2B5EF4-FFF2-40B4-BE49-F238E27FC236}">
                  <a16:creationId xmlns:a16="http://schemas.microsoft.com/office/drawing/2014/main" id="{B31DFBFA-CF4D-4940-9086-26F83E5C6B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27854033-BD20-4C77-8C5B-048F4B3BDD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BC93AA74-BEB3-444F-835B-7AA6ECE61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00DF1C9-6952-4704-B8B3-95406E18E4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B34783FD-297C-40D2-964B-DBAE4DE28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DE621623-0357-4FD5-A1AC-400501025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024F346E-10A0-458F-A9CA-8C0079472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7937A2F7-01A9-47F3-BED6-B61D998408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5B44DAF8-5073-441A-82E1-180385D35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52B0413D-0E36-4A90-8E6A-9EDC676A60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86059ECF-0D50-48AD-B67A-645EC29D3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B394906F-6BF2-447E-9886-F12708E128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A45EB96B-215A-4EBF-A594-2B08222339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dirty="0"/>
            </a:p>
          </p:txBody>
        </p:sp>
      </p:grpSp>
      <p:graphicFrame>
        <p:nvGraphicFramePr>
          <p:cNvPr id="5" name="Content Placeholder 2">
            <a:extLst>
              <a:ext uri="{FF2B5EF4-FFF2-40B4-BE49-F238E27FC236}">
                <a16:creationId xmlns:a16="http://schemas.microsoft.com/office/drawing/2014/main" id="{603C2D42-A6B2-7378-0C20-FA08C1176B27}"/>
              </a:ext>
            </a:extLst>
          </p:cNvPr>
          <p:cNvGraphicFramePr>
            <a:graphicFrameLocks noGrp="1"/>
          </p:cNvGraphicFramePr>
          <p:nvPr>
            <p:ph idx="1"/>
            <p:extLst>
              <p:ext uri="{D42A27DB-BD31-4B8C-83A1-F6EECF244321}">
                <p14:modId xmlns:p14="http://schemas.microsoft.com/office/powerpoint/2010/main" val="4018207813"/>
              </p:ext>
            </p:extLst>
          </p:nvPr>
        </p:nvGraphicFramePr>
        <p:xfrm>
          <a:off x="5484139" y="477540"/>
          <a:ext cx="6301601" cy="58788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52048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C7B9A4-C759-A88F-4BD4-DCDAD9D517F8}"/>
              </a:ext>
            </a:extLst>
          </p:cNvPr>
          <p:cNvSpPr>
            <a:spLocks noGrp="1"/>
          </p:cNvSpPr>
          <p:nvPr>
            <p:ph type="title"/>
          </p:nvPr>
        </p:nvSpPr>
        <p:spPr>
          <a:xfrm>
            <a:off x="841248" y="548640"/>
            <a:ext cx="3600860" cy="5431536"/>
          </a:xfrm>
        </p:spPr>
        <p:txBody>
          <a:bodyPr>
            <a:normAutofit/>
          </a:bodyPr>
          <a:lstStyle/>
          <a:p>
            <a:r>
              <a:rPr lang="en-US" sz="5400" dirty="0"/>
              <a:t>How to access</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B055216-739D-5260-2B97-B44AA6DA60B9}"/>
              </a:ext>
            </a:extLst>
          </p:cNvPr>
          <p:cNvSpPr>
            <a:spLocks noGrp="1"/>
          </p:cNvSpPr>
          <p:nvPr>
            <p:ph idx="1"/>
          </p:nvPr>
        </p:nvSpPr>
        <p:spPr>
          <a:xfrm>
            <a:off x="5126418" y="552091"/>
            <a:ext cx="7065582" cy="6111356"/>
          </a:xfrm>
        </p:spPr>
        <p:txBody>
          <a:bodyPr anchor="ctr">
            <a:normAutofit/>
          </a:bodyPr>
          <a:lstStyle/>
          <a:p>
            <a:r>
              <a:rPr lang="en-US" sz="2200" b="0" i="0" dirty="0">
                <a:effectLst/>
                <a:latin typeface="Arial" panose="020B0604020202020204" pitchFamily="34" charset="0"/>
              </a:rPr>
              <a:t>LDOE provides this service at no cost</a:t>
            </a:r>
          </a:p>
          <a:p>
            <a:r>
              <a:rPr lang="en-US" sz="2200" b="0" i="0" dirty="0">
                <a:effectLst/>
                <a:latin typeface="Arial" panose="020B0604020202020204" pitchFamily="34" charset="0"/>
              </a:rPr>
              <a:t>both sides must agree to participate</a:t>
            </a:r>
            <a:endParaRPr lang="en-US" sz="2200" dirty="0">
              <a:latin typeface="Arial" panose="020B0604020202020204" pitchFamily="34" charset="0"/>
            </a:endParaRPr>
          </a:p>
          <a:p>
            <a:r>
              <a:rPr lang="en-US" sz="2200" b="0" i="0" dirty="0">
                <a:effectLst/>
                <a:latin typeface="Arial" panose="020B0604020202020204" pitchFamily="34" charset="0"/>
              </a:rPr>
              <a:t>parents or the school district/charter school can submit an IEP Facilitation Request</a:t>
            </a:r>
          </a:p>
          <a:p>
            <a:r>
              <a:rPr lang="en-US" sz="2200" b="0" i="0" dirty="0">
                <a:effectLst/>
                <a:latin typeface="Arial" panose="020B0604020202020204" pitchFamily="34" charset="0"/>
              </a:rPr>
              <a:t>send your IEP Facilitation Request Form to the LDOE by email: </a:t>
            </a:r>
            <a:r>
              <a:rPr lang="en-US" sz="2200" b="1" i="0" u="sng" dirty="0">
                <a:effectLst/>
                <a:latin typeface="Arial" panose="020B0604020202020204" pitchFamily="34" charset="0"/>
                <a:hlinkClick r:id="rId3"/>
              </a:rPr>
              <a:t>DisputeResolution.DOE@la.gov</a:t>
            </a:r>
            <a:r>
              <a:rPr lang="en-US" sz="2200" b="0" i="0" dirty="0">
                <a:effectLst/>
                <a:latin typeface="Arial" panose="020B0604020202020204" pitchFamily="34" charset="0"/>
              </a:rPr>
              <a:t>; </a:t>
            </a:r>
          </a:p>
          <a:p>
            <a:pPr lvl="1"/>
            <a:r>
              <a:rPr lang="en-US" sz="1800" b="0" i="0" dirty="0">
                <a:effectLst/>
                <a:latin typeface="Arial" panose="020B0604020202020204" pitchFamily="34" charset="0"/>
              </a:rPr>
              <a:t>by mail to Louisiana Department of Education, Attention: Legal Division, P.O. Box 94064, Baton Rouge, Louisiana 70804-9064; </a:t>
            </a:r>
          </a:p>
          <a:p>
            <a:pPr lvl="1"/>
            <a:r>
              <a:rPr lang="en-US" sz="1800" b="0" i="0" dirty="0">
                <a:effectLst/>
                <a:latin typeface="Arial" panose="020B0604020202020204" pitchFamily="34" charset="0"/>
              </a:rPr>
              <a:t>or by fax to (225) 342-1197. </a:t>
            </a:r>
          </a:p>
          <a:p>
            <a:pPr lvl="1"/>
            <a:r>
              <a:rPr lang="en-US" sz="1800" dirty="0">
                <a:latin typeface="Arial" panose="020B0604020202020204" pitchFamily="34" charset="0"/>
              </a:rPr>
              <a:t>y</a:t>
            </a:r>
            <a:r>
              <a:rPr lang="en-US" sz="1800" b="0" i="0" dirty="0">
                <a:effectLst/>
                <a:latin typeface="Arial" panose="020B0604020202020204" pitchFamily="34" charset="0"/>
              </a:rPr>
              <a:t>ou may also contact our call center at 1-877-453-2721</a:t>
            </a:r>
            <a:r>
              <a:rPr lang="en-US" sz="1800" b="1" i="0" dirty="0">
                <a:effectLst/>
                <a:latin typeface="Arial" panose="020B0604020202020204" pitchFamily="34" charset="0"/>
              </a:rPr>
              <a:t>.</a:t>
            </a:r>
          </a:p>
          <a:p>
            <a:pPr lvl="1"/>
            <a:r>
              <a:rPr lang="en-US" sz="18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iep-facilitation-request-form.pdf</a:t>
            </a: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43978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768BC45-6978-4563-AFFC-4378E82C5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lored rectangle">
            <a:extLst>
              <a:ext uri="{FF2B5EF4-FFF2-40B4-BE49-F238E27FC236}">
                <a16:creationId xmlns:a16="http://schemas.microsoft.com/office/drawing/2014/main" id="{A80A8067-64B4-47DF-9C4D-88D9ADEC2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2D82A7-E405-974F-B9EE-1410F4E63DF0}"/>
              </a:ext>
            </a:extLst>
          </p:cNvPr>
          <p:cNvSpPr>
            <a:spLocks noGrp="1"/>
          </p:cNvSpPr>
          <p:nvPr>
            <p:ph type="ctrTitle"/>
          </p:nvPr>
        </p:nvSpPr>
        <p:spPr>
          <a:xfrm>
            <a:off x="838199" y="451381"/>
            <a:ext cx="10512552" cy="4066540"/>
          </a:xfrm>
        </p:spPr>
        <p:txBody>
          <a:bodyPr anchor="b">
            <a:normAutofit/>
          </a:bodyPr>
          <a:lstStyle/>
          <a:p>
            <a:pPr algn="l"/>
            <a:r>
              <a:rPr lang="en-US" sz="6600">
                <a:solidFill>
                  <a:srgbClr val="FFFFFF"/>
                </a:solidFill>
              </a:rPr>
              <a:t>Mediation</a:t>
            </a:r>
          </a:p>
        </p:txBody>
      </p:sp>
      <p:sp>
        <p:nvSpPr>
          <p:cNvPr id="11" name="sketch line">
            <a:extLst>
              <a:ext uri="{FF2B5EF4-FFF2-40B4-BE49-F238E27FC236}">
                <a16:creationId xmlns:a16="http://schemas.microsoft.com/office/drawing/2014/main" id="{9D1E2788-F6B5-40EE-A733-8187EB22B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4747614"/>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37278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6BE8FB-FB84-FA1D-A920-9F8428B00441}"/>
              </a:ext>
            </a:extLst>
          </p:cNvPr>
          <p:cNvSpPr>
            <a:spLocks noGrp="1"/>
          </p:cNvSpPr>
          <p:nvPr>
            <p:ph type="title"/>
          </p:nvPr>
        </p:nvSpPr>
        <p:spPr>
          <a:xfrm>
            <a:off x="635000" y="640823"/>
            <a:ext cx="3418659" cy="5583148"/>
          </a:xfrm>
        </p:spPr>
        <p:txBody>
          <a:bodyPr anchor="ctr">
            <a:normAutofit/>
          </a:bodyPr>
          <a:lstStyle/>
          <a:p>
            <a:r>
              <a:rPr lang="en-US" sz="5400"/>
              <a:t>How it works</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2232AEE2-E5FA-1E81-21CB-EE771292A467}"/>
              </a:ext>
            </a:extLst>
          </p:cNvPr>
          <p:cNvGraphicFramePr>
            <a:graphicFrameLocks noGrp="1"/>
          </p:cNvGraphicFramePr>
          <p:nvPr>
            <p:ph idx="1"/>
            <p:extLst>
              <p:ext uri="{D42A27DB-BD31-4B8C-83A1-F6EECF244321}">
                <p14:modId xmlns:p14="http://schemas.microsoft.com/office/powerpoint/2010/main" val="29873541"/>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8077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A114E0-F926-2694-87D2-BF9270AD3128}"/>
              </a:ext>
            </a:extLst>
          </p:cNvPr>
          <p:cNvSpPr>
            <a:spLocks noGrp="1"/>
          </p:cNvSpPr>
          <p:nvPr>
            <p:ph type="title"/>
          </p:nvPr>
        </p:nvSpPr>
        <p:spPr>
          <a:xfrm>
            <a:off x="841248" y="548640"/>
            <a:ext cx="3600860" cy="5431536"/>
          </a:xfrm>
        </p:spPr>
        <p:txBody>
          <a:bodyPr>
            <a:normAutofit/>
          </a:bodyPr>
          <a:lstStyle/>
          <a:p>
            <a:r>
              <a:rPr lang="en-US" sz="5400"/>
              <a:t>Continued</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176A1AE-1E4E-8A8B-D99A-51F3E91955A5}"/>
              </a:ext>
            </a:extLst>
          </p:cNvPr>
          <p:cNvSpPr>
            <a:spLocks noGrp="1"/>
          </p:cNvSpPr>
          <p:nvPr>
            <p:ph idx="1"/>
          </p:nvPr>
        </p:nvSpPr>
        <p:spPr>
          <a:xfrm>
            <a:off x="5126418" y="552091"/>
            <a:ext cx="6224335" cy="5431536"/>
          </a:xfrm>
        </p:spPr>
        <p:txBody>
          <a:bodyPr anchor="ctr">
            <a:normAutofit/>
          </a:bodyPr>
          <a:lstStyle/>
          <a:p>
            <a:r>
              <a:rPr lang="en-US" sz="2200" b="0" i="0">
                <a:effectLst/>
                <a:latin typeface="Arial" panose="020B0604020202020204" pitchFamily="34" charset="0"/>
              </a:rPr>
              <a:t>participants may not use them as evidence in any subsequent due process hearings or civil court proceedings</a:t>
            </a:r>
          </a:p>
          <a:p>
            <a:r>
              <a:rPr lang="en-US" sz="2200" b="0" i="0">
                <a:effectLst/>
                <a:latin typeface="Arial" panose="020B0604020202020204" pitchFamily="34" charset="0"/>
              </a:rPr>
              <a:t>participants are customarily asked to sign a mediation confidentiality agreement </a:t>
            </a:r>
            <a:endParaRPr lang="en-US" sz="2200">
              <a:latin typeface="Arial" panose="020B0604020202020204" pitchFamily="34" charset="0"/>
            </a:endParaRPr>
          </a:p>
          <a:p>
            <a:r>
              <a:rPr lang="en-US" sz="2200" b="0" i="0">
                <a:effectLst/>
                <a:latin typeface="Arial" panose="020B0604020202020204" pitchFamily="34" charset="0"/>
              </a:rPr>
              <a:t>If the mediation process results in a full or partial resolution, the attorney-mediator will prepare a written mediation agreement that both parties must sign.</a:t>
            </a:r>
          </a:p>
          <a:p>
            <a:r>
              <a:rPr lang="en-US" sz="2200" b="0" i="0">
                <a:effectLst/>
                <a:latin typeface="Arial" panose="020B0604020202020204" pitchFamily="34" charset="0"/>
              </a:rPr>
              <a:t>The signed mediation agreement is legally binding on both parties and enforceable in a court of competent jurisdiction.</a:t>
            </a:r>
            <a:endParaRPr lang="en-US" sz="2200"/>
          </a:p>
        </p:txBody>
      </p:sp>
    </p:spTree>
    <p:extLst>
      <p:ext uri="{BB962C8B-B14F-4D97-AF65-F5344CB8AC3E}">
        <p14:creationId xmlns:p14="http://schemas.microsoft.com/office/powerpoint/2010/main" val="5894102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Graphic 212">
            <a:extLst>
              <a:ext uri="{FF2B5EF4-FFF2-40B4-BE49-F238E27FC236}">
                <a16:creationId xmlns:a16="http://schemas.microsoft.com/office/drawing/2014/main" id="{55C61911-45B2-48BF-AC7A-1EB579B42C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02373" y="798490"/>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2" name="Graphic 212">
            <a:extLst>
              <a:ext uri="{FF2B5EF4-FFF2-40B4-BE49-F238E27FC236}">
                <a16:creationId xmlns:a16="http://schemas.microsoft.com/office/drawing/2014/main" id="{2DE4D4CE-6DAE-4A05-BE5B-6BCE3F4EC7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02373" y="798490"/>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 name="Title 1">
            <a:extLst>
              <a:ext uri="{FF2B5EF4-FFF2-40B4-BE49-F238E27FC236}">
                <a16:creationId xmlns:a16="http://schemas.microsoft.com/office/drawing/2014/main" id="{080942C3-0EFA-F6A3-B0B1-D11626A1E4A7}"/>
              </a:ext>
            </a:extLst>
          </p:cNvPr>
          <p:cNvSpPr>
            <a:spLocks noGrp="1"/>
          </p:cNvSpPr>
          <p:nvPr>
            <p:ph type="title"/>
          </p:nvPr>
        </p:nvSpPr>
        <p:spPr>
          <a:xfrm>
            <a:off x="1102367" y="1264801"/>
            <a:ext cx="4114571" cy="4296387"/>
          </a:xfrm>
        </p:spPr>
        <p:txBody>
          <a:bodyPr>
            <a:normAutofit/>
          </a:bodyPr>
          <a:lstStyle/>
          <a:p>
            <a:pPr algn="ctr"/>
            <a:r>
              <a:rPr lang="en-US">
                <a:solidFill>
                  <a:schemeClr val="bg1"/>
                </a:solidFill>
              </a:rPr>
              <a:t>What type of issues can be resolved?</a:t>
            </a:r>
          </a:p>
        </p:txBody>
      </p:sp>
      <p:grpSp>
        <p:nvGrpSpPr>
          <p:cNvPr id="14" name="Group 13">
            <a:extLst>
              <a:ext uri="{FF2B5EF4-FFF2-40B4-BE49-F238E27FC236}">
                <a16:creationId xmlns:a16="http://schemas.microsoft.com/office/drawing/2014/main" id="{B8CB1D39-68D4-4372-BF3B-2A33A7495E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bg1"/>
          </a:solidFill>
        </p:grpSpPr>
        <p:sp>
          <p:nvSpPr>
            <p:cNvPr id="15" name="Freeform: Shape 14">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6" name="Freeform: Shape 15">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sp>
        <p:nvSpPr>
          <p:cNvPr id="18" name="Oval 17">
            <a:extLst>
              <a:ext uri="{FF2B5EF4-FFF2-40B4-BE49-F238E27FC236}">
                <a16:creationId xmlns:a16="http://schemas.microsoft.com/office/drawing/2014/main" id="{10C23D31-5B0A-4956-A59F-A24F57D2A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988" y="4604761"/>
            <a:ext cx="319941" cy="319941"/>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F4C6FC6E-4AAF-4628-B7E5-85DF9D32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988" y="4604761"/>
            <a:ext cx="319941" cy="31994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Content Placeholder 2">
            <a:extLst>
              <a:ext uri="{FF2B5EF4-FFF2-40B4-BE49-F238E27FC236}">
                <a16:creationId xmlns:a16="http://schemas.microsoft.com/office/drawing/2014/main" id="{8C02C718-8046-0168-B098-03FF3D3EA00A}"/>
              </a:ext>
            </a:extLst>
          </p:cNvPr>
          <p:cNvSpPr>
            <a:spLocks noGrp="1"/>
          </p:cNvSpPr>
          <p:nvPr>
            <p:ph idx="1"/>
          </p:nvPr>
        </p:nvSpPr>
        <p:spPr>
          <a:xfrm>
            <a:off x="6234868" y="1345827"/>
            <a:ext cx="5217173" cy="4351338"/>
          </a:xfrm>
        </p:spPr>
        <p:txBody>
          <a:bodyPr>
            <a:normAutofit/>
          </a:bodyPr>
          <a:lstStyle/>
          <a:p>
            <a:pPr marL="0" indent="0">
              <a:buNone/>
            </a:pPr>
            <a:r>
              <a:rPr lang="en-US" sz="2000">
                <a:solidFill>
                  <a:schemeClr val="bg1"/>
                </a:solidFill>
              </a:rPr>
              <a:t>Any matter relating to the identification, evaluation, educational placement, or provision of a Free Appropriate Public Education.</a:t>
            </a:r>
          </a:p>
          <a:p>
            <a:pPr marL="0" indent="0">
              <a:buNone/>
            </a:pPr>
            <a:endParaRPr lang="en-US" sz="2000">
              <a:solidFill>
                <a:schemeClr val="bg1"/>
              </a:solidFill>
            </a:endParaRPr>
          </a:p>
          <a:p>
            <a:r>
              <a:rPr lang="en-US" sz="2000">
                <a:solidFill>
                  <a:schemeClr val="bg1"/>
                </a:solidFill>
              </a:rPr>
              <a:t>RTI</a:t>
            </a:r>
          </a:p>
          <a:p>
            <a:r>
              <a:rPr lang="en-US" sz="2000">
                <a:solidFill>
                  <a:schemeClr val="bg1"/>
                </a:solidFill>
              </a:rPr>
              <a:t>Minutes</a:t>
            </a:r>
          </a:p>
          <a:p>
            <a:r>
              <a:rPr lang="en-US" sz="2000">
                <a:solidFill>
                  <a:schemeClr val="bg1"/>
                </a:solidFill>
              </a:rPr>
              <a:t>Setting</a:t>
            </a:r>
          </a:p>
          <a:p>
            <a:r>
              <a:rPr lang="en-US" sz="2000">
                <a:solidFill>
                  <a:schemeClr val="bg1"/>
                </a:solidFill>
              </a:rPr>
              <a:t>Goals &amp; Objectives</a:t>
            </a:r>
          </a:p>
          <a:p>
            <a:r>
              <a:rPr lang="en-US" sz="2000">
                <a:solidFill>
                  <a:schemeClr val="bg1"/>
                </a:solidFill>
              </a:rPr>
              <a:t>Placement</a:t>
            </a:r>
          </a:p>
          <a:p>
            <a:r>
              <a:rPr lang="en-US" sz="2000">
                <a:solidFill>
                  <a:schemeClr val="bg1"/>
                </a:solidFill>
              </a:rPr>
              <a:t>Graduation Pathway</a:t>
            </a:r>
          </a:p>
          <a:p>
            <a:r>
              <a:rPr lang="en-US" sz="2000">
                <a:solidFill>
                  <a:schemeClr val="bg1"/>
                </a:solidFill>
              </a:rPr>
              <a:t>Related Services</a:t>
            </a:r>
          </a:p>
        </p:txBody>
      </p:sp>
      <p:grpSp>
        <p:nvGrpSpPr>
          <p:cNvPr id="22"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bg1"/>
          </a:solidFill>
        </p:grpSpPr>
        <p:sp>
          <p:nvSpPr>
            <p:cNvPr id="23" name="Freeform: Shape 22">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41220051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27FF362-FC97-4BF5-949B-D4ADFA26E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1059473" y="-1108988"/>
            <a:ext cx="7179830" cy="5226565"/>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C38B6D70-FE7C-C742-A46F-22057D7E8253}"/>
              </a:ext>
            </a:extLst>
          </p:cNvPr>
          <p:cNvSpPr>
            <a:spLocks noGrp="1"/>
          </p:cNvSpPr>
          <p:nvPr>
            <p:ph type="title"/>
          </p:nvPr>
        </p:nvSpPr>
        <p:spPr>
          <a:xfrm>
            <a:off x="841246" y="673770"/>
            <a:ext cx="3644489" cy="2414488"/>
          </a:xfrm>
        </p:spPr>
        <p:txBody>
          <a:bodyPr anchor="t">
            <a:normAutofit/>
          </a:bodyPr>
          <a:lstStyle/>
          <a:p>
            <a:r>
              <a:rPr lang="en-US" sz="5400">
                <a:solidFill>
                  <a:srgbClr val="FFFFFF"/>
                </a:solidFill>
              </a:rPr>
              <a:t>How to access</a:t>
            </a:r>
          </a:p>
        </p:txBody>
      </p:sp>
      <p:sp>
        <p:nvSpPr>
          <p:cNvPr id="3" name="Content Placeholder 2">
            <a:extLst>
              <a:ext uri="{FF2B5EF4-FFF2-40B4-BE49-F238E27FC236}">
                <a16:creationId xmlns:a16="http://schemas.microsoft.com/office/drawing/2014/main" id="{49910DC9-DD20-45B5-9CF7-E303EB19C549}"/>
              </a:ext>
            </a:extLst>
          </p:cNvPr>
          <p:cNvSpPr>
            <a:spLocks noGrp="1"/>
          </p:cNvSpPr>
          <p:nvPr>
            <p:ph idx="1"/>
          </p:nvPr>
        </p:nvSpPr>
        <p:spPr>
          <a:xfrm>
            <a:off x="5724144" y="1563353"/>
            <a:ext cx="6345936" cy="5294647"/>
          </a:xfrm>
        </p:spPr>
        <p:txBody>
          <a:bodyPr>
            <a:normAutofit/>
          </a:bodyPr>
          <a:lstStyle/>
          <a:p>
            <a:r>
              <a:rPr lang="en-US" sz="2200" b="0" i="0" dirty="0">
                <a:effectLst/>
                <a:latin typeface="Arial" panose="020B0604020202020204" pitchFamily="34" charset="0"/>
              </a:rPr>
              <a:t>Please send your Mediation Request Form to LDOE by email: </a:t>
            </a:r>
            <a:r>
              <a:rPr lang="en-US" sz="2200" b="1" i="0" u="sng" dirty="0">
                <a:effectLst/>
                <a:latin typeface="Arial" panose="020B0604020202020204" pitchFamily="34" charset="0"/>
                <a:hlinkClick r:id="rId2"/>
              </a:rPr>
              <a:t>DisputeResolution.DOE@la.gov</a:t>
            </a:r>
            <a:r>
              <a:rPr lang="en-US" sz="2200" b="0" i="0" dirty="0">
                <a:effectLst/>
                <a:latin typeface="Arial" panose="020B0604020202020204" pitchFamily="34" charset="0"/>
              </a:rPr>
              <a:t>; </a:t>
            </a:r>
          </a:p>
          <a:p>
            <a:pPr lvl="1"/>
            <a:r>
              <a:rPr lang="en-US" sz="2200" b="0" i="0" dirty="0">
                <a:effectLst/>
                <a:latin typeface="Arial" panose="020B0604020202020204" pitchFamily="34" charset="0"/>
              </a:rPr>
              <a:t>by mail to Louisiana Department of Education, Attention: Legal Division, P.O. Box 94064, Baton Rouge, Louisiana 70804-9064; </a:t>
            </a:r>
          </a:p>
          <a:p>
            <a:pPr lvl="1"/>
            <a:r>
              <a:rPr lang="en-US" sz="2200" b="0" i="0" dirty="0">
                <a:effectLst/>
                <a:latin typeface="Arial" panose="020B0604020202020204" pitchFamily="34" charset="0"/>
              </a:rPr>
              <a:t>or by fax to (225) 342-1197.</a:t>
            </a:r>
          </a:p>
          <a:p>
            <a:pPr lvl="1"/>
            <a:r>
              <a:rPr lang="en-US" sz="2200" dirty="0">
                <a:latin typeface="Arial" panose="020B0604020202020204" pitchFamily="34" charset="0"/>
              </a:rPr>
              <a:t>y</a:t>
            </a:r>
            <a:r>
              <a:rPr lang="en-US" sz="2200" b="0" i="0" dirty="0">
                <a:effectLst/>
                <a:latin typeface="Arial" panose="020B0604020202020204" pitchFamily="34" charset="0"/>
              </a:rPr>
              <a:t>ou may also contact our call center at </a:t>
            </a:r>
          </a:p>
          <a:p>
            <a:pPr marL="457200" lvl="1" indent="0">
              <a:buNone/>
            </a:pPr>
            <a:r>
              <a:rPr lang="en-US" sz="2200" b="0" i="0" dirty="0">
                <a:effectLst/>
                <a:latin typeface="Arial" panose="020B0604020202020204" pitchFamily="34" charset="0"/>
              </a:rPr>
              <a:t>1-877-453-2721</a:t>
            </a:r>
            <a:r>
              <a:rPr lang="en-US" sz="2200" b="1" i="0" dirty="0">
                <a:effectLst/>
                <a:latin typeface="Arial" panose="020B0604020202020204" pitchFamily="34" charset="0"/>
              </a:rPr>
              <a:t>.</a:t>
            </a:r>
          </a:p>
          <a:p>
            <a:pPr lvl="1"/>
            <a:r>
              <a:rPr lang="en-US" sz="18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mediation-request-form.pdf (SECURED)</a:t>
            </a: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87827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en placed on top of a signature line">
            <a:extLst>
              <a:ext uri="{FF2B5EF4-FFF2-40B4-BE49-F238E27FC236}">
                <a16:creationId xmlns:a16="http://schemas.microsoft.com/office/drawing/2014/main" id="{A3AE5093-8826-1277-8367-D6A2CD3FBBA1}"/>
              </a:ext>
            </a:extLst>
          </p:cNvPr>
          <p:cNvPicPr>
            <a:picLocks noChangeAspect="1"/>
          </p:cNvPicPr>
          <p:nvPr/>
        </p:nvPicPr>
        <p:blipFill>
          <a:blip r:embed="rId3">
            <a:alphaModFix amt="50000"/>
          </a:blip>
          <a:srcRect b="15730"/>
          <a:stretch/>
        </p:blipFill>
        <p:spPr>
          <a:xfrm>
            <a:off x="20" y="1"/>
            <a:ext cx="12191980" cy="6857999"/>
          </a:xfrm>
          <a:prstGeom prst="rect">
            <a:avLst/>
          </a:prstGeom>
        </p:spPr>
      </p:pic>
      <p:sp>
        <p:nvSpPr>
          <p:cNvPr id="2" name="Title 1">
            <a:extLst>
              <a:ext uri="{FF2B5EF4-FFF2-40B4-BE49-F238E27FC236}">
                <a16:creationId xmlns:a16="http://schemas.microsoft.com/office/drawing/2014/main" id="{B46F6B04-9FF5-8DC0-224E-0EA470B5493D}"/>
              </a:ext>
            </a:extLst>
          </p:cNvPr>
          <p:cNvSpPr>
            <a:spLocks noGrp="1"/>
          </p:cNvSpPr>
          <p:nvPr>
            <p:ph type="ctrTitle"/>
          </p:nvPr>
        </p:nvSpPr>
        <p:spPr>
          <a:xfrm>
            <a:off x="1524000" y="1122362"/>
            <a:ext cx="9144000" cy="2900518"/>
          </a:xfrm>
        </p:spPr>
        <p:txBody>
          <a:bodyPr>
            <a:normAutofit/>
          </a:bodyPr>
          <a:lstStyle/>
          <a:p>
            <a:r>
              <a:rPr lang="en-US" b="1" i="0" cap="all" dirty="0">
                <a:solidFill>
                  <a:srgbClr val="FFFFFF"/>
                </a:solidFill>
                <a:effectLst/>
                <a:latin typeface="QuicksandBold"/>
              </a:rPr>
              <a:t>FORMAL COMPLAINT INVESTIGATION</a:t>
            </a:r>
            <a:br>
              <a:rPr lang="en-US" b="1" i="0" cap="all" dirty="0">
                <a:solidFill>
                  <a:srgbClr val="FFFFFF"/>
                </a:solidFill>
                <a:effectLst/>
                <a:latin typeface="QuicksandBold"/>
              </a:rPr>
            </a:br>
            <a:endParaRPr lang="en-US" dirty="0">
              <a:solidFill>
                <a:srgbClr val="FFFFFF"/>
              </a:solidFill>
            </a:endParaRPr>
          </a:p>
        </p:txBody>
      </p:sp>
    </p:spTree>
    <p:extLst>
      <p:ext uri="{BB962C8B-B14F-4D97-AF65-F5344CB8AC3E}">
        <p14:creationId xmlns:p14="http://schemas.microsoft.com/office/powerpoint/2010/main" val="360947952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E9C2CD-583B-DE6C-86F5-E66FB918539C}"/>
              </a:ext>
            </a:extLst>
          </p:cNvPr>
          <p:cNvSpPr>
            <a:spLocks noGrp="1"/>
          </p:cNvSpPr>
          <p:nvPr>
            <p:ph type="title"/>
          </p:nvPr>
        </p:nvSpPr>
        <p:spPr>
          <a:xfrm>
            <a:off x="686834" y="1153572"/>
            <a:ext cx="3200400" cy="4461163"/>
          </a:xfrm>
        </p:spPr>
        <p:txBody>
          <a:bodyPr>
            <a:normAutofit/>
          </a:bodyPr>
          <a:lstStyle/>
          <a:p>
            <a:r>
              <a:rPr lang="en-US">
                <a:solidFill>
                  <a:srgbClr val="FFFFFF"/>
                </a:solidFill>
              </a:rPr>
              <a:t>What is it?</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CACFB17-7975-0EC9-3AC1-629DB3ED377F}"/>
              </a:ext>
            </a:extLst>
          </p:cNvPr>
          <p:cNvSpPr>
            <a:spLocks noGrp="1"/>
          </p:cNvSpPr>
          <p:nvPr>
            <p:ph idx="1"/>
          </p:nvPr>
        </p:nvSpPr>
        <p:spPr>
          <a:xfrm>
            <a:off x="4447308" y="591344"/>
            <a:ext cx="6906491" cy="5585619"/>
          </a:xfrm>
        </p:spPr>
        <p:txBody>
          <a:bodyPr anchor="ctr">
            <a:normAutofit/>
          </a:bodyPr>
          <a:lstStyle/>
          <a:p>
            <a:pPr marL="0" indent="0">
              <a:buNone/>
            </a:pPr>
            <a:r>
              <a:rPr lang="en-US" b="0" i="0" dirty="0">
                <a:effectLst/>
                <a:latin typeface="Arial" panose="020B0604020202020204" pitchFamily="34" charset="0"/>
                <a:cs typeface="Arial" panose="020B0604020202020204" pitchFamily="34" charset="0"/>
              </a:rPr>
              <a:t>A state formal complaint is a written statement filed by a parent, organization, or individual that alleges a violation of IDEA regulations by a school district or other public agency. This complaint can address a range of issues, including the improper implementation of an IEP, failure to provide appropriate services, or non-compliance with procedural requirements.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21225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24030B-0971-3530-4882-C7BA53812C62}"/>
              </a:ext>
            </a:extLst>
          </p:cNvPr>
          <p:cNvSpPr>
            <a:spLocks noGrp="1"/>
          </p:cNvSpPr>
          <p:nvPr>
            <p:ph type="title"/>
          </p:nvPr>
        </p:nvSpPr>
        <p:spPr>
          <a:xfrm>
            <a:off x="841248" y="256032"/>
            <a:ext cx="10506456" cy="1014984"/>
          </a:xfrm>
        </p:spPr>
        <p:txBody>
          <a:bodyPr anchor="b">
            <a:normAutofit/>
          </a:bodyPr>
          <a:lstStyle/>
          <a:p>
            <a:r>
              <a:rPr lang="en-US" b="1" i="0">
                <a:effectLst/>
                <a:latin typeface="raleway" panose="020F0502020204030204" pitchFamily="2" charset="0"/>
              </a:rPr>
              <a:t>Why File a State Formal Complaint?</a:t>
            </a:r>
            <a:endParaRPr lang="en-US" dirty="0"/>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057FDDD7-762B-7EE1-F136-4EA4687EC8E7}"/>
              </a:ext>
            </a:extLst>
          </p:cNvPr>
          <p:cNvGraphicFramePr>
            <a:graphicFrameLocks noGrp="1"/>
          </p:cNvGraphicFramePr>
          <p:nvPr>
            <p:ph idx="1"/>
            <p:extLst>
              <p:ext uri="{D42A27DB-BD31-4B8C-83A1-F6EECF244321}">
                <p14:modId xmlns:p14="http://schemas.microsoft.com/office/powerpoint/2010/main" val="3690041824"/>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737602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A yellow and orange logo&#10;&#10;Description automatically generated">
            <a:extLst>
              <a:ext uri="{FF2B5EF4-FFF2-40B4-BE49-F238E27FC236}">
                <a16:creationId xmlns:a16="http://schemas.microsoft.com/office/drawing/2014/main" id="{9DEBEE22-F81E-14DF-ED49-3160BC6E77E9}"/>
              </a:ext>
            </a:extLst>
          </p:cNvPr>
          <p:cNvPicPr>
            <a:picLocks noChangeAspect="1"/>
          </p:cNvPicPr>
          <p:nvPr/>
        </p:nvPicPr>
        <p:blipFill>
          <a:blip r:embed="rId2"/>
          <a:stretch>
            <a:fillRect/>
          </a:stretch>
        </p:blipFill>
        <p:spPr>
          <a:xfrm>
            <a:off x="279143" y="1575323"/>
            <a:ext cx="5221625" cy="3707354"/>
          </a:xfrm>
          <a:prstGeom prst="rect">
            <a:avLst/>
          </a:prstGeom>
        </p:spPr>
      </p:pic>
      <p:sp>
        <p:nvSpPr>
          <p:cNvPr id="3" name="Content Placeholder 2">
            <a:extLst>
              <a:ext uri="{FF2B5EF4-FFF2-40B4-BE49-F238E27FC236}">
                <a16:creationId xmlns:a16="http://schemas.microsoft.com/office/drawing/2014/main" id="{9B696A8F-5B18-4ED5-98B4-9AD346228888}"/>
              </a:ext>
            </a:extLst>
          </p:cNvPr>
          <p:cNvSpPr>
            <a:spLocks noGrp="1"/>
          </p:cNvSpPr>
          <p:nvPr>
            <p:ph idx="1"/>
          </p:nvPr>
        </p:nvSpPr>
        <p:spPr>
          <a:xfrm>
            <a:off x="6392583" y="2645922"/>
            <a:ext cx="4434721" cy="3710427"/>
          </a:xfrm>
        </p:spPr>
        <p:txBody>
          <a:bodyPr anchor="t">
            <a:normAutofit/>
          </a:bodyPr>
          <a:lstStyle/>
          <a:p>
            <a:pPr marL="0" indent="0">
              <a:buNone/>
            </a:pPr>
            <a:endParaRPr lang="en-US" sz="2000">
              <a:solidFill>
                <a:schemeClr val="tx1">
                  <a:alpha val="80000"/>
                </a:schemeClr>
              </a:solidFill>
            </a:endParaRPr>
          </a:p>
          <a:p>
            <a:pPr marL="0" indent="0">
              <a:buNone/>
            </a:pPr>
            <a:r>
              <a:rPr lang="en-US" sz="2000">
                <a:solidFill>
                  <a:schemeClr val="tx1">
                    <a:alpha val="80000"/>
                  </a:schemeClr>
                </a:solidFill>
              </a:rPr>
              <a:t>We are a grassroots organization with over 7,000 members affiliated through 22 local chapters across the state.  A board of directors and a delegate body of representatives from each chapter guides the work of The Arc</a:t>
            </a:r>
          </a:p>
        </p:txBody>
      </p:sp>
    </p:spTree>
    <p:extLst>
      <p:ext uri="{BB962C8B-B14F-4D97-AF65-F5344CB8AC3E}">
        <p14:creationId xmlns:p14="http://schemas.microsoft.com/office/powerpoint/2010/main" val="14046216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1FAA4D-15B8-3C98-510A-74E36EED52DD}"/>
              </a:ext>
            </a:extLst>
          </p:cNvPr>
          <p:cNvSpPr>
            <a:spLocks noGrp="1"/>
          </p:cNvSpPr>
          <p:nvPr>
            <p:ph type="title"/>
          </p:nvPr>
        </p:nvSpPr>
        <p:spPr>
          <a:xfrm>
            <a:off x="5297762" y="329184"/>
            <a:ext cx="6251110" cy="1783080"/>
          </a:xfrm>
        </p:spPr>
        <p:txBody>
          <a:bodyPr anchor="b">
            <a:normAutofit/>
          </a:bodyPr>
          <a:lstStyle/>
          <a:p>
            <a:r>
              <a:rPr lang="en-US" sz="5400"/>
              <a:t>When ERP doesn’t work</a:t>
            </a:r>
          </a:p>
        </p:txBody>
      </p:sp>
      <p:pic>
        <p:nvPicPr>
          <p:cNvPr id="5" name="Picture 4" descr="A hand holding a pen and shading circles on a sheet">
            <a:extLst>
              <a:ext uri="{FF2B5EF4-FFF2-40B4-BE49-F238E27FC236}">
                <a16:creationId xmlns:a16="http://schemas.microsoft.com/office/drawing/2014/main" id="{66188DBE-3F25-2E20-9614-34B6707DA61C}"/>
              </a:ext>
            </a:extLst>
          </p:cNvPr>
          <p:cNvPicPr>
            <a:picLocks noChangeAspect="1"/>
          </p:cNvPicPr>
          <p:nvPr/>
        </p:nvPicPr>
        <p:blipFill>
          <a:blip r:embed="rId3"/>
          <a:srcRect l="42456" r="17985"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AE6DF37-8342-7D9F-1845-75C64E67ACEB}"/>
              </a:ext>
            </a:extLst>
          </p:cNvPr>
          <p:cNvSpPr>
            <a:spLocks noGrp="1"/>
          </p:cNvSpPr>
          <p:nvPr>
            <p:ph idx="1"/>
          </p:nvPr>
        </p:nvSpPr>
        <p:spPr>
          <a:xfrm>
            <a:off x="5297762" y="2706624"/>
            <a:ext cx="6251110" cy="3483864"/>
          </a:xfrm>
        </p:spPr>
        <p:txBody>
          <a:bodyPr>
            <a:normAutofit/>
          </a:bodyPr>
          <a:lstStyle/>
          <a:p>
            <a:r>
              <a:rPr lang="en-US" sz="2000" b="0" i="0">
                <a:effectLst/>
                <a:latin typeface="Arial" panose="020B0604020202020204" pitchFamily="34" charset="0"/>
              </a:rPr>
              <a:t>The public education agency is required to provide a written response and any supporting information to the Complaint Investigator</a:t>
            </a:r>
          </a:p>
          <a:p>
            <a:r>
              <a:rPr lang="en-US" sz="2000" b="0" i="0">
                <a:effectLst/>
                <a:latin typeface="Arial" panose="020B0604020202020204" pitchFamily="34" charset="0"/>
              </a:rPr>
              <a:t>The complainant will have an opportunity to provide additional information to the LDOE either in writing or orally during the course of the investigation.</a:t>
            </a:r>
          </a:p>
          <a:p>
            <a:r>
              <a:rPr lang="en-US" sz="2000" b="0" i="0">
                <a:effectLst/>
                <a:latin typeface="Arial" panose="020B0604020202020204" pitchFamily="34" charset="0"/>
              </a:rPr>
              <a:t>Parents and school districts should also prepare and submit an Exhibit List that itemizes all relevant investigation documents/exhibits they would like the LDOE Complaint Investigator to consider.</a:t>
            </a:r>
            <a:endParaRPr lang="en-US" sz="2000"/>
          </a:p>
        </p:txBody>
      </p:sp>
    </p:spTree>
    <p:extLst>
      <p:ext uri="{BB962C8B-B14F-4D97-AF65-F5344CB8AC3E}">
        <p14:creationId xmlns:p14="http://schemas.microsoft.com/office/powerpoint/2010/main" val="8868949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769BCD-F630-A5E2-E0B3-7D548492A9CB}"/>
              </a:ext>
            </a:extLst>
          </p:cNvPr>
          <p:cNvSpPr>
            <a:spLocks noGrp="1"/>
          </p:cNvSpPr>
          <p:nvPr>
            <p:ph type="title"/>
          </p:nvPr>
        </p:nvSpPr>
        <p:spPr>
          <a:xfrm>
            <a:off x="645065" y="1463040"/>
            <a:ext cx="3796306" cy="2690949"/>
          </a:xfrm>
        </p:spPr>
        <p:txBody>
          <a:bodyPr anchor="t">
            <a:normAutofit/>
          </a:bodyPr>
          <a:lstStyle/>
          <a:p>
            <a:r>
              <a:rPr lang="en-US" sz="4800"/>
              <a:t>Timelines</a:t>
            </a:r>
          </a:p>
        </p:txBody>
      </p:sp>
      <p:grpSp>
        <p:nvGrpSpPr>
          <p:cNvPr id="10" name="Group 9">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1CAA437-D36F-C50B-8598-7752E50AD161}"/>
              </a:ext>
            </a:extLst>
          </p:cNvPr>
          <p:cNvSpPr>
            <a:spLocks noGrp="1"/>
          </p:cNvSpPr>
          <p:nvPr>
            <p:ph idx="1"/>
          </p:nvPr>
        </p:nvSpPr>
        <p:spPr>
          <a:xfrm>
            <a:off x="5656218" y="1463039"/>
            <a:ext cx="5542387" cy="4300447"/>
          </a:xfrm>
        </p:spPr>
        <p:txBody>
          <a:bodyPr anchor="t">
            <a:normAutofit/>
          </a:bodyPr>
          <a:lstStyle/>
          <a:p>
            <a:pPr marL="0" indent="0">
              <a:buNone/>
            </a:pPr>
            <a:r>
              <a:rPr lang="en-US" sz="2200" b="0" i="0" dirty="0">
                <a:effectLst/>
                <a:latin typeface="Arial" panose="020B0604020202020204" pitchFamily="34" charset="0"/>
              </a:rPr>
              <a:t>Unless the parties request an extension to attempt to resolve the dispute using ERP or an alternative resolution option, the LDOE Complaint Investigator has 45 days after the end of the initial 15-day ERP period or, if ERP is waived, 60 days after LDOE receives the Formal Complaint Investigation Request to issue written findings-decision to all parties on each of the exceptionality-related allegations in the Formal Complaint.</a:t>
            </a:r>
            <a:endParaRPr lang="en-US" sz="2200" dirty="0"/>
          </a:p>
        </p:txBody>
      </p:sp>
    </p:spTree>
    <p:extLst>
      <p:ext uri="{BB962C8B-B14F-4D97-AF65-F5344CB8AC3E}">
        <p14:creationId xmlns:p14="http://schemas.microsoft.com/office/powerpoint/2010/main" val="12846673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C6AC98-9717-DB57-12D2-E481E1607B0B}"/>
              </a:ext>
            </a:extLst>
          </p:cNvPr>
          <p:cNvSpPr>
            <a:spLocks noGrp="1"/>
          </p:cNvSpPr>
          <p:nvPr>
            <p:ph type="title"/>
          </p:nvPr>
        </p:nvSpPr>
        <p:spPr>
          <a:xfrm>
            <a:off x="6513788" y="365125"/>
            <a:ext cx="4840010" cy="1807305"/>
          </a:xfrm>
        </p:spPr>
        <p:txBody>
          <a:bodyPr>
            <a:normAutofit/>
          </a:bodyPr>
          <a:lstStyle/>
          <a:p>
            <a:r>
              <a:rPr lang="en-US" dirty="0"/>
              <a:t>The Investigative Period</a:t>
            </a:r>
          </a:p>
        </p:txBody>
      </p:sp>
      <p:pic>
        <p:nvPicPr>
          <p:cNvPr id="5" name="Picture 4" descr="White pillars">
            <a:extLst>
              <a:ext uri="{FF2B5EF4-FFF2-40B4-BE49-F238E27FC236}">
                <a16:creationId xmlns:a16="http://schemas.microsoft.com/office/drawing/2014/main" id="{5A688E75-79BD-1357-8967-C5B3A87EC2A3}"/>
              </a:ext>
            </a:extLst>
          </p:cNvPr>
          <p:cNvPicPr>
            <a:picLocks noChangeAspect="1"/>
          </p:cNvPicPr>
          <p:nvPr/>
        </p:nvPicPr>
        <p:blipFill>
          <a:blip r:embed="rId2"/>
          <a:srcRect l="24466" r="16000"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73B9EA55-0C01-24AA-F0BC-0A491581569F}"/>
              </a:ext>
            </a:extLst>
          </p:cNvPr>
          <p:cNvSpPr>
            <a:spLocks noGrp="1"/>
          </p:cNvSpPr>
          <p:nvPr>
            <p:ph idx="1"/>
          </p:nvPr>
        </p:nvSpPr>
        <p:spPr>
          <a:xfrm>
            <a:off x="6513787" y="2333297"/>
            <a:ext cx="5529055" cy="3843666"/>
          </a:xfrm>
        </p:spPr>
        <p:txBody>
          <a:bodyPr>
            <a:normAutofit/>
          </a:bodyPr>
          <a:lstStyle/>
          <a:p>
            <a:pPr marL="0" indent="0">
              <a:buNone/>
            </a:pPr>
            <a:r>
              <a:rPr lang="en-US" sz="2000" b="0" i="0" dirty="0">
                <a:effectLst/>
                <a:latin typeface="Arial" panose="020B0604020202020204" pitchFamily="34" charset="0"/>
              </a:rPr>
              <a:t>The LDOE Complaint Investigator will review all relevant information, make a written factual finding and legal determination whether public education agency violated a requirement of applicable Federal law, State statues, or LDOE regulations, and send it to the parties.</a:t>
            </a:r>
            <a:endParaRPr lang="en-US" sz="2000" dirty="0"/>
          </a:p>
        </p:txBody>
      </p:sp>
    </p:spTree>
    <p:extLst>
      <p:ext uri="{BB962C8B-B14F-4D97-AF65-F5344CB8AC3E}">
        <p14:creationId xmlns:p14="http://schemas.microsoft.com/office/powerpoint/2010/main" val="20210897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7D22F5-EC2A-68F7-D969-CE7156D49A92}"/>
              </a:ext>
            </a:extLst>
          </p:cNvPr>
          <p:cNvSpPr>
            <a:spLocks noGrp="1"/>
          </p:cNvSpPr>
          <p:nvPr>
            <p:ph type="title"/>
          </p:nvPr>
        </p:nvSpPr>
        <p:spPr>
          <a:xfrm>
            <a:off x="841248" y="548640"/>
            <a:ext cx="3600860" cy="5431536"/>
          </a:xfrm>
        </p:spPr>
        <p:txBody>
          <a:bodyPr>
            <a:normAutofit/>
          </a:bodyPr>
          <a:lstStyle/>
          <a:p>
            <a:r>
              <a:rPr lang="en-US" sz="5400"/>
              <a:t>What to include</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4979711-F410-35C9-A93B-633F8B7A915E}"/>
              </a:ext>
            </a:extLst>
          </p:cNvPr>
          <p:cNvSpPr>
            <a:spLocks noGrp="1"/>
          </p:cNvSpPr>
          <p:nvPr>
            <p:ph idx="1"/>
          </p:nvPr>
        </p:nvSpPr>
        <p:spPr>
          <a:xfrm>
            <a:off x="5379012" y="2108516"/>
            <a:ext cx="6224335" cy="5431536"/>
          </a:xfrm>
        </p:spPr>
        <p:txBody>
          <a:bodyPr anchor="ctr">
            <a:normAutofit/>
          </a:bodyPr>
          <a:lstStyle/>
          <a:p>
            <a:r>
              <a:rPr lang="en-US" sz="2400" b="1" i="0" dirty="0">
                <a:latin typeface="Arial" panose="020B0604020202020204" pitchFamily="34" charset="0"/>
                <a:cs typeface="Arial" panose="020B0604020202020204" pitchFamily="34" charset="0"/>
              </a:rPr>
              <a:t>Specific examples about how your child struggles.</a:t>
            </a:r>
          </a:p>
          <a:p>
            <a:r>
              <a:rPr lang="en-US" sz="2400" b="1" i="0" dirty="0">
                <a:latin typeface="Arial" panose="020B0604020202020204" pitchFamily="34" charset="0"/>
                <a:cs typeface="Arial" panose="020B0604020202020204" pitchFamily="34" charset="0"/>
              </a:rPr>
              <a:t>How you’ve interacted with the school.</a:t>
            </a:r>
            <a:r>
              <a:rPr lang="en-US" sz="2400" b="0" i="0"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r>
              <a:rPr lang="en-US" sz="2400" b="0" i="0" dirty="0">
                <a:latin typeface="Arial" panose="020B0604020202020204" pitchFamily="34" charset="0"/>
                <a:cs typeface="Arial" panose="020B0604020202020204" pitchFamily="34" charset="0"/>
              </a:rPr>
              <a:t> </a:t>
            </a:r>
            <a:r>
              <a:rPr lang="en-US" sz="2400" b="1" i="0" dirty="0">
                <a:latin typeface="Arial" panose="020B0604020202020204" pitchFamily="34" charset="0"/>
                <a:cs typeface="Arial" panose="020B0604020202020204" pitchFamily="34" charset="0"/>
              </a:rPr>
              <a:t>Evidence showing the school broke the law.</a:t>
            </a:r>
          </a:p>
          <a:p>
            <a:r>
              <a:rPr lang="en-US" sz="2400" b="1" i="0" dirty="0">
                <a:latin typeface="Arial" panose="020B0604020202020204" pitchFamily="34" charset="0"/>
                <a:cs typeface="Arial" panose="020B0604020202020204" pitchFamily="34" charset="0"/>
              </a:rPr>
              <a:t>The child’s name and address, or contact  information for a homeless child</a:t>
            </a:r>
          </a:p>
          <a:p>
            <a:r>
              <a:rPr lang="en-US" sz="2400" b="1" i="0" dirty="0">
                <a:latin typeface="Arial" panose="020B0604020202020204" pitchFamily="34" charset="0"/>
                <a:cs typeface="Arial" panose="020B0604020202020204" pitchFamily="34" charset="0"/>
              </a:rPr>
              <a:t>The name of the child’s school</a:t>
            </a:r>
          </a:p>
          <a:p>
            <a:pPr lvl="0"/>
            <a:r>
              <a:rPr lang="en-US" sz="2400" b="1" i="0" dirty="0">
                <a:latin typeface="Arial" panose="020B0604020202020204" pitchFamily="34" charset="0"/>
                <a:cs typeface="Arial" panose="020B0604020202020204" pitchFamily="34" charset="0"/>
              </a:rPr>
              <a:t>A description of the problem, including facts relating to the problem; </a:t>
            </a:r>
          </a:p>
          <a:p>
            <a:r>
              <a:rPr lang="en-US" sz="2400" b="1" i="0" dirty="0">
                <a:latin typeface="Arial" panose="020B0604020202020204" pitchFamily="34" charset="0"/>
                <a:cs typeface="Arial" panose="020B0604020202020204" pitchFamily="34" charset="0"/>
              </a:rPr>
              <a:t>Suggestions on how to solve the problem. </a:t>
            </a:r>
            <a:endParaRPr lang="en-US" sz="2400" dirty="0">
              <a:latin typeface="Arial" panose="020B0604020202020204" pitchFamily="34" charset="0"/>
              <a:cs typeface="Arial" panose="020B0604020202020204" pitchFamily="34" charset="0"/>
            </a:endParaRPr>
          </a:p>
          <a:p>
            <a:pPr lvl="0"/>
            <a:endParaRPr lang="en-US" sz="2200" b="1" i="0" dirty="0"/>
          </a:p>
          <a:p>
            <a:endParaRPr lang="en-US" sz="2200" dirty="0"/>
          </a:p>
          <a:p>
            <a:endParaRPr lang="en-US" sz="2200" dirty="0"/>
          </a:p>
          <a:p>
            <a:endParaRPr lang="en-US" sz="2200" b="1" i="0" dirty="0"/>
          </a:p>
          <a:p>
            <a:endParaRPr lang="en-US" sz="2200" dirty="0"/>
          </a:p>
          <a:p>
            <a:endParaRPr lang="en-US" sz="2200" dirty="0"/>
          </a:p>
        </p:txBody>
      </p:sp>
    </p:spTree>
    <p:extLst>
      <p:ext uri="{BB962C8B-B14F-4D97-AF65-F5344CB8AC3E}">
        <p14:creationId xmlns:p14="http://schemas.microsoft.com/office/powerpoint/2010/main" val="21371158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27FF362-FC97-4BF5-949B-D4ADFA26E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1059473" y="-1108988"/>
            <a:ext cx="7179830" cy="5226565"/>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5B60BB71-1521-D475-606B-0B0F55605C66}"/>
              </a:ext>
            </a:extLst>
          </p:cNvPr>
          <p:cNvSpPr>
            <a:spLocks noGrp="1"/>
          </p:cNvSpPr>
          <p:nvPr>
            <p:ph type="title"/>
          </p:nvPr>
        </p:nvSpPr>
        <p:spPr>
          <a:xfrm>
            <a:off x="841246" y="673770"/>
            <a:ext cx="3644489" cy="2414488"/>
          </a:xfrm>
        </p:spPr>
        <p:txBody>
          <a:bodyPr anchor="t">
            <a:normAutofit/>
          </a:bodyPr>
          <a:lstStyle/>
          <a:p>
            <a:r>
              <a:rPr lang="en-US" sz="5400">
                <a:solidFill>
                  <a:srgbClr val="FFFFFF"/>
                </a:solidFill>
              </a:rPr>
              <a:t>How to file</a:t>
            </a:r>
          </a:p>
        </p:txBody>
      </p:sp>
      <p:sp>
        <p:nvSpPr>
          <p:cNvPr id="3" name="Content Placeholder 2">
            <a:extLst>
              <a:ext uri="{FF2B5EF4-FFF2-40B4-BE49-F238E27FC236}">
                <a16:creationId xmlns:a16="http://schemas.microsoft.com/office/drawing/2014/main" id="{824B4D75-58CC-1258-4B0D-0C7CA1EEBF0C}"/>
              </a:ext>
            </a:extLst>
          </p:cNvPr>
          <p:cNvSpPr>
            <a:spLocks noGrp="1"/>
          </p:cNvSpPr>
          <p:nvPr>
            <p:ph idx="1"/>
          </p:nvPr>
        </p:nvSpPr>
        <p:spPr>
          <a:xfrm>
            <a:off x="6095999" y="882315"/>
            <a:ext cx="5254754" cy="5294647"/>
          </a:xfrm>
        </p:spPr>
        <p:txBody>
          <a:bodyPr>
            <a:normAutofit/>
          </a:bodyPr>
          <a:lstStyle/>
          <a:p>
            <a:r>
              <a:rPr lang="en-US" sz="2000" b="0" i="0">
                <a:effectLst/>
                <a:latin typeface="Arial" panose="020B0604020202020204" pitchFamily="34" charset="0"/>
              </a:rPr>
              <a:t>Please send your Formal Complaint Investigation Request to LDOE by email: </a:t>
            </a:r>
            <a:r>
              <a:rPr lang="en-US" sz="2000" b="1" i="0" u="sng">
                <a:effectLst/>
                <a:latin typeface="Arial" panose="020B0604020202020204" pitchFamily="34" charset="0"/>
                <a:hlinkClick r:id="rId3">
                  <a:extLst>
                    <a:ext uri="{A12FA001-AC4F-418D-AE19-62706E023703}">
                      <ahyp:hlinkClr xmlns:ahyp="http://schemas.microsoft.com/office/drawing/2018/hyperlinkcolor" val="tx"/>
                    </a:ext>
                  </a:extLst>
                </a:hlinkClick>
              </a:rPr>
              <a:t>DisputeResolution.DOE@la.gov</a:t>
            </a:r>
            <a:r>
              <a:rPr lang="en-US" sz="2000" b="0" i="0">
                <a:effectLst/>
                <a:latin typeface="Arial" panose="020B0604020202020204" pitchFamily="34" charset="0"/>
              </a:rPr>
              <a:t>; </a:t>
            </a:r>
          </a:p>
          <a:p>
            <a:r>
              <a:rPr lang="en-US" sz="2000" b="0" i="0">
                <a:effectLst/>
                <a:latin typeface="Arial" panose="020B0604020202020204" pitchFamily="34" charset="0"/>
              </a:rPr>
              <a:t>by mail to Louisiana Department of Education, Attention: Legal Division, P.O. Box 94064, Baton Rouge, Louisiana 70804-9064, </a:t>
            </a:r>
          </a:p>
          <a:p>
            <a:r>
              <a:rPr lang="en-US" sz="2000" b="0" i="0">
                <a:effectLst/>
                <a:latin typeface="Arial" panose="020B0604020202020204" pitchFamily="34" charset="0"/>
              </a:rPr>
              <a:t>or by fax to (225) 342-1197. </a:t>
            </a:r>
          </a:p>
          <a:p>
            <a:r>
              <a:rPr lang="en-US" sz="2000" b="0" i="0">
                <a:effectLst/>
                <a:latin typeface="Arial" panose="020B0604020202020204" pitchFamily="34" charset="0"/>
              </a:rPr>
              <a:t>The LDOE does accept signed Formal Complaints sent by email. Formal Complaints delivered via email after 4:30 p.m. will be considered received on the next business day—state holidays/closures excluded.</a:t>
            </a:r>
          </a:p>
          <a:p>
            <a:r>
              <a:rPr lang="en-US" sz="2000">
                <a:hlinkClick r:id="rId4">
                  <a:extLst>
                    <a:ext uri="{A12FA001-AC4F-418D-AE19-62706E023703}">
                      <ahyp:hlinkClr xmlns:ahyp="http://schemas.microsoft.com/office/drawing/2018/hyperlinkcolor" val="tx"/>
                    </a:ext>
                  </a:extLst>
                </a:hlinkClick>
              </a:rPr>
              <a:t>formal-complaint-request-form.pdf (SECURED)</a:t>
            </a:r>
            <a:endParaRPr lang="en-US" sz="2000"/>
          </a:p>
        </p:txBody>
      </p:sp>
    </p:spTree>
    <p:extLst>
      <p:ext uri="{BB962C8B-B14F-4D97-AF65-F5344CB8AC3E}">
        <p14:creationId xmlns:p14="http://schemas.microsoft.com/office/powerpoint/2010/main" val="22593018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413772-D4D7-0493-C3AD-6F5153D17E7D}"/>
              </a:ext>
            </a:extLst>
          </p:cNvPr>
          <p:cNvSpPr>
            <a:spLocks noGrp="1"/>
          </p:cNvSpPr>
          <p:nvPr>
            <p:ph type="title"/>
          </p:nvPr>
        </p:nvSpPr>
        <p:spPr>
          <a:xfrm>
            <a:off x="841248" y="548640"/>
            <a:ext cx="3600860" cy="5431536"/>
          </a:xfrm>
        </p:spPr>
        <p:txBody>
          <a:bodyPr>
            <a:normAutofit/>
          </a:bodyPr>
          <a:lstStyle/>
          <a:p>
            <a:r>
              <a:rPr lang="en-US" sz="5400"/>
              <a:t>What Does A Written State Complaint Decision Include? </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2AE08D9-66AA-31E2-AAA9-B55A55E27A0F}"/>
              </a:ext>
            </a:extLst>
          </p:cNvPr>
          <p:cNvSpPr>
            <a:spLocks noGrp="1"/>
          </p:cNvSpPr>
          <p:nvPr>
            <p:ph idx="1"/>
          </p:nvPr>
        </p:nvSpPr>
        <p:spPr>
          <a:xfrm>
            <a:off x="5126418" y="552091"/>
            <a:ext cx="6224335" cy="5431536"/>
          </a:xfrm>
        </p:spPr>
        <p:txBody>
          <a:bodyPr anchor="ctr">
            <a:normAutofit/>
          </a:bodyPr>
          <a:lstStyle/>
          <a:p>
            <a:pPr marL="0" indent="0">
              <a:buNone/>
            </a:pPr>
            <a:r>
              <a:rPr lang="en-US" sz="2200" dirty="0"/>
              <a:t>The LEA must provide a written decision that addresses each problem identified in the complaint.  It includes facts and conclusions and lists the reasons for the final decision.  </a:t>
            </a:r>
          </a:p>
          <a:p>
            <a:pPr marL="0" indent="0">
              <a:buNone/>
            </a:pPr>
            <a:r>
              <a:rPr lang="en-US" sz="2200" dirty="0"/>
              <a:t>The decision must also include any actions required to address the needs of the child or group of children involved in the complaint. </a:t>
            </a:r>
          </a:p>
        </p:txBody>
      </p:sp>
    </p:spTree>
    <p:extLst>
      <p:ext uri="{BB962C8B-B14F-4D97-AF65-F5344CB8AC3E}">
        <p14:creationId xmlns:p14="http://schemas.microsoft.com/office/powerpoint/2010/main" val="17781187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3D black question marks with one yellow question mark">
            <a:extLst>
              <a:ext uri="{FF2B5EF4-FFF2-40B4-BE49-F238E27FC236}">
                <a16:creationId xmlns:a16="http://schemas.microsoft.com/office/drawing/2014/main" id="{BB1522DD-41AF-3D7D-4F86-2E4C2E43E6C3}"/>
              </a:ext>
            </a:extLst>
          </p:cNvPr>
          <p:cNvPicPr>
            <a:picLocks noChangeAspect="1"/>
          </p:cNvPicPr>
          <p:nvPr/>
        </p:nvPicPr>
        <p:blipFill>
          <a:blip r:embed="rId2">
            <a:alphaModFix amt="50000"/>
          </a:blip>
          <a:srcRect l="28990" r="6122" b="1"/>
          <a:stretch/>
        </p:blipFill>
        <p:spPr>
          <a:xfrm>
            <a:off x="20" y="1"/>
            <a:ext cx="12191980" cy="6857999"/>
          </a:xfrm>
          <a:prstGeom prst="rect">
            <a:avLst/>
          </a:prstGeom>
        </p:spPr>
      </p:pic>
      <p:sp>
        <p:nvSpPr>
          <p:cNvPr id="2" name="Title 1">
            <a:extLst>
              <a:ext uri="{FF2B5EF4-FFF2-40B4-BE49-F238E27FC236}">
                <a16:creationId xmlns:a16="http://schemas.microsoft.com/office/drawing/2014/main" id="{55D89A97-D44E-D80E-99E4-F493DF702D7F}"/>
              </a:ext>
            </a:extLst>
          </p:cNvPr>
          <p:cNvSpPr>
            <a:spLocks noGrp="1"/>
          </p:cNvSpPr>
          <p:nvPr>
            <p:ph type="ctrTitle"/>
          </p:nvPr>
        </p:nvSpPr>
        <p:spPr>
          <a:xfrm>
            <a:off x="1747736" y="3087349"/>
            <a:ext cx="9144000" cy="2900518"/>
          </a:xfrm>
        </p:spPr>
        <p:txBody>
          <a:bodyPr>
            <a:normAutofit/>
          </a:bodyPr>
          <a:lstStyle/>
          <a:p>
            <a:r>
              <a:rPr lang="en-US" b="1" dirty="0">
                <a:solidFill>
                  <a:srgbClr val="FFFFFF"/>
                </a:solidFill>
                <a:latin typeface="Arial" panose="020B0604020202020204" pitchFamily="34" charset="0"/>
                <a:cs typeface="Arial" panose="020B0604020202020204" pitchFamily="34" charset="0"/>
              </a:rPr>
              <a:t>Questions</a:t>
            </a:r>
          </a:p>
        </p:txBody>
      </p:sp>
    </p:spTree>
    <p:extLst>
      <p:ext uri="{BB962C8B-B14F-4D97-AF65-F5344CB8AC3E}">
        <p14:creationId xmlns:p14="http://schemas.microsoft.com/office/powerpoint/2010/main" val="188594156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65476F-9A70-6341-9924-37FB0B577931}"/>
              </a:ext>
            </a:extLst>
          </p:cNvPr>
          <p:cNvSpPr>
            <a:spLocks noGrp="1"/>
          </p:cNvSpPr>
          <p:nvPr>
            <p:ph type="title"/>
          </p:nvPr>
        </p:nvSpPr>
        <p:spPr>
          <a:xfrm>
            <a:off x="5297762" y="329184"/>
            <a:ext cx="6251110" cy="1783080"/>
          </a:xfrm>
        </p:spPr>
        <p:txBody>
          <a:bodyPr anchor="b">
            <a:normAutofit/>
          </a:bodyPr>
          <a:lstStyle/>
          <a:p>
            <a:r>
              <a:rPr lang="en-US" sz="5400" dirty="0">
                <a:latin typeface="Arial" panose="020B0604020202020204" pitchFamily="34" charset="0"/>
                <a:cs typeface="Arial" panose="020B0604020202020204" pitchFamily="34" charset="0"/>
              </a:rPr>
              <a:t>Contact Info</a:t>
            </a:r>
          </a:p>
        </p:txBody>
      </p:sp>
      <p:pic>
        <p:nvPicPr>
          <p:cNvPr id="12" name="Picture 11" descr="Colorful envelopes">
            <a:extLst>
              <a:ext uri="{FF2B5EF4-FFF2-40B4-BE49-F238E27FC236}">
                <a16:creationId xmlns:a16="http://schemas.microsoft.com/office/drawing/2014/main" id="{FE7289EF-4127-0BEA-6EA1-39C9E2046AA6}"/>
              </a:ext>
            </a:extLst>
          </p:cNvPr>
          <p:cNvPicPr>
            <a:picLocks noChangeAspect="1"/>
          </p:cNvPicPr>
          <p:nvPr/>
        </p:nvPicPr>
        <p:blipFill>
          <a:blip r:embed="rId2"/>
          <a:srcRect l="28169" r="26500"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6BB3EA3F-7D4F-1724-929F-E49342DA11FC}"/>
              </a:ext>
            </a:extLst>
          </p:cNvPr>
          <p:cNvSpPr>
            <a:spLocks noGrp="1"/>
          </p:cNvSpPr>
          <p:nvPr>
            <p:ph idx="1"/>
          </p:nvPr>
        </p:nvSpPr>
        <p:spPr>
          <a:xfrm>
            <a:off x="5297762" y="2706624"/>
            <a:ext cx="6251110" cy="3483864"/>
          </a:xfrm>
        </p:spPr>
        <p:txBody>
          <a:bodyPr>
            <a:normAutofit/>
          </a:bodyPr>
          <a:lstStyle/>
          <a:p>
            <a:pPr marL="0" indent="0">
              <a:buNone/>
            </a:pPr>
            <a:r>
              <a:rPr lang="en-US" dirty="0">
                <a:latin typeface="Arial" panose="020B0604020202020204" pitchFamily="34" charset="0"/>
                <a:cs typeface="Arial" panose="020B0604020202020204" pitchFamily="34" charset="0"/>
              </a:rPr>
              <a:t>Ashley McReynolds</a:t>
            </a:r>
          </a:p>
          <a:p>
            <a:pPr marL="0" indent="0">
              <a:buNone/>
            </a:pPr>
            <a:r>
              <a:rPr lang="en-US" dirty="0">
                <a:latin typeface="Arial" panose="020B0604020202020204" pitchFamily="34" charset="0"/>
                <a:cs typeface="Arial" panose="020B0604020202020204" pitchFamily="34" charset="0"/>
                <a:hlinkClick r:id="rId3"/>
              </a:rPr>
              <a:t>Amcreynolds@thearcla.org</a:t>
            </a: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225-383-1033</a:t>
            </a:r>
          </a:p>
        </p:txBody>
      </p:sp>
    </p:spTree>
    <p:extLst>
      <p:ext uri="{BB962C8B-B14F-4D97-AF65-F5344CB8AC3E}">
        <p14:creationId xmlns:p14="http://schemas.microsoft.com/office/powerpoint/2010/main" val="24484837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1AA213E-44EC-111F-FD21-8FF4C9AA1D9F}"/>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40BA78-25F4-9CAC-CACE-F0541BEBA239}"/>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nSpc>
                <a:spcPct val="90000"/>
              </a:lnSpc>
            </a:pPr>
            <a:r>
              <a:rPr lang="en-US" sz="5400"/>
              <a:t>Overview</a:t>
            </a:r>
          </a:p>
        </p:txBody>
      </p:sp>
      <p:sp>
        <p:nvSpPr>
          <p:cNvPr id="1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1092E4E4-5390-48DD-8205-1B70D321D127}"/>
              </a:ext>
            </a:extLst>
          </p:cNvPr>
          <p:cNvSpPr>
            <a:spLocks noGrp="1"/>
          </p:cNvSpPr>
          <p:nvPr>
            <p:ph sz="quarter" idx="15"/>
          </p:nvPr>
        </p:nvSpPr>
        <p:spPr>
          <a:xfrm>
            <a:off x="640080" y="2872899"/>
            <a:ext cx="4243589" cy="3320668"/>
          </a:xfrm>
        </p:spPr>
        <p:txBody>
          <a:bodyPr vert="horz" lIns="91440" tIns="45720" rIns="91440" bIns="45720" rtlCol="0">
            <a:normAutofit/>
          </a:bodyPr>
          <a:lstStyle/>
          <a:p>
            <a:pPr>
              <a:lnSpc>
                <a:spcPct val="90000"/>
              </a:lnSpc>
            </a:pPr>
            <a:r>
              <a:rPr lang="en-US" sz="2000" b="0" i="0" dirty="0">
                <a:effectLst/>
              </a:rPr>
              <a:t>LDOE offers several exceptionality dispute resolution options to help resolve disagreements concerning issues related to providing a student with a disability a free appropriate public education (FAPE), including but not limited to issues involving evaluations, eligibility, placement, related services, and implementation.</a:t>
            </a:r>
            <a:endParaRPr lang="en-US" sz="2000" dirty="0"/>
          </a:p>
        </p:txBody>
      </p:sp>
      <p:pic>
        <p:nvPicPr>
          <p:cNvPr id="9" name="Content Placeholder 8" descr="Person alone in an office">
            <a:extLst>
              <a:ext uri="{FF2B5EF4-FFF2-40B4-BE49-F238E27FC236}">
                <a16:creationId xmlns:a16="http://schemas.microsoft.com/office/drawing/2014/main" id="{CA22F1D6-0BB9-8286-641D-C4345818AA27}"/>
              </a:ext>
            </a:extLst>
          </p:cNvPr>
          <p:cNvPicPr>
            <a:picLocks noGrp="1" noChangeAspect="1"/>
          </p:cNvPicPr>
          <p:nvPr>
            <p:ph sz="quarter" idx="16"/>
          </p:nvPr>
        </p:nvPicPr>
        <p:blipFill>
          <a:blip r:embed="rId3" cstate="screen">
            <a:extLst>
              <a:ext uri="{28A0092B-C50C-407E-A947-70E740481C1C}">
                <a14:useLocalDpi xmlns:a14="http://schemas.microsoft.com/office/drawing/2010/main"/>
              </a:ext>
            </a:extLst>
          </a:blip>
          <a:srcRect t="27837" r="1" b="5117"/>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477615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8177B03-8CFB-AC86-C383-E90686695A86}"/>
            </a:ext>
          </a:extLst>
        </p:cNvPr>
        <p:cNvGrpSpPr/>
        <p:nvPr/>
      </p:nvGrpSpPr>
      <p:grpSpPr>
        <a:xfrm>
          <a:off x="0" y="0"/>
          <a:ext cx="0" cy="0"/>
          <a:chOff x="0" y="0"/>
          <a:chExt cx="0" cy="0"/>
        </a:xfrm>
      </p:grpSpPr>
      <p:pic>
        <p:nvPicPr>
          <p:cNvPr id="9" name="Video 8" descr="Graduates Throwing Hats">
            <a:extLst>
              <a:ext uri="{FF2B5EF4-FFF2-40B4-BE49-F238E27FC236}">
                <a16:creationId xmlns:a16="http://schemas.microsoft.com/office/drawing/2014/main" id="{17CADD55-AD1C-5A0A-7232-8D57D3503DCA}"/>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r="1" b="285"/>
          <a:stretch/>
        </p:blipFill>
        <p:spPr>
          <a:xfrm>
            <a:off x="-3047" y="10"/>
            <a:ext cx="12191999" cy="6857990"/>
          </a:xfrm>
          <a:prstGeom prst="rect">
            <a:avLst/>
          </a:prstGeom>
        </p:spPr>
      </p:pic>
      <p:sp>
        <p:nvSpPr>
          <p:cNvPr id="7" name="Title 6">
            <a:extLst>
              <a:ext uri="{FF2B5EF4-FFF2-40B4-BE49-F238E27FC236}">
                <a16:creationId xmlns:a16="http://schemas.microsoft.com/office/drawing/2014/main" id="{43769E1B-B7A8-E3DA-E606-9657A6C764BD}"/>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lnSpc>
                <a:spcPct val="90000"/>
              </a:lnSpc>
            </a:pPr>
            <a:r>
              <a:rPr lang="en-US" sz="5200" b="0">
                <a:solidFill>
                  <a:srgbClr val="FFFFFF"/>
                </a:solidFill>
              </a:rPr>
              <a:t>Special education ombudsmen </a:t>
            </a:r>
          </a:p>
        </p:txBody>
      </p:sp>
    </p:spTree>
    <p:extLst>
      <p:ext uri="{BB962C8B-B14F-4D97-AF65-F5344CB8AC3E}">
        <p14:creationId xmlns:p14="http://schemas.microsoft.com/office/powerpoint/2010/main" val="4183811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08" fill="hold"/>
                                        <p:tgtEl>
                                          <p:spTgt spid="9"/>
                                        </p:tgtEl>
                                      </p:cBhvr>
                                    </p:cmd>
                                  </p:childTnLst>
                                </p:cTn>
                              </p:par>
                              <p:par>
                                <p:cTn id="7" presetID="10" presetClass="entr" presetSubtype="0" fill="hold" grpId="0" nodeType="withEffect">
                                  <p:stCondLst>
                                    <p:cond delay="500"/>
                                  </p:stCondLst>
                                  <p:iterate type="wd">
                                    <p:tmPct val="15000"/>
                                  </p:iterate>
                                  <p:childTnLst>
                                    <p:set>
                                      <p:cBhvr>
                                        <p:cTn id="8" dur="1" fill="hold">
                                          <p:stCondLst>
                                            <p:cond delay="0"/>
                                          </p:stCondLst>
                                        </p:cTn>
                                        <p:tgtEl>
                                          <p:spTgt spid="7"/>
                                        </p:tgtEl>
                                        <p:attrNameLst>
                                          <p:attrName>style.visibility</p:attrName>
                                        </p:attrNameLst>
                                      </p:cBhvr>
                                      <p:to>
                                        <p:strVal val="visible"/>
                                      </p:to>
                                    </p:set>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9"/>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9"/>
                                        </p:tgtEl>
                                      </p:cBhvr>
                                    </p:cmd>
                                  </p:childTnLst>
                                </p:cTn>
                              </p:par>
                            </p:childTnLst>
                          </p:cTn>
                        </p:par>
                      </p:childTnLst>
                    </p:cTn>
                  </p:par>
                </p:childTnLst>
              </p:cTn>
              <p:nextCondLst>
                <p:cond evt="onClick" delay="0">
                  <p:tgtEl>
                    <p:spTgt spid="9"/>
                  </p:tgtEl>
                </p:cond>
              </p:nextCondLst>
            </p:seq>
            <p:video>
              <p:cMediaNode mute="1">
                <p:cTn id="15" repeatCount="indefinite" fill="hold" display="0">
                  <p:stCondLst>
                    <p:cond delay="indefinite"/>
                  </p:stCondLst>
                </p:cTn>
                <p:tgtEl>
                  <p:spTgt spid="9"/>
                </p:tgtEl>
              </p:cMediaNode>
            </p:video>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avel and a pen on a document&#10;&#10;Description automatically generated">
            <a:extLst>
              <a:ext uri="{FF2B5EF4-FFF2-40B4-BE49-F238E27FC236}">
                <a16:creationId xmlns:a16="http://schemas.microsoft.com/office/drawing/2014/main" id="{9702FA77-E9D1-D1F3-3C01-080C6538E18E}"/>
              </a:ext>
            </a:extLst>
          </p:cNvPr>
          <p:cNvPicPr>
            <a:picLocks noChangeAspect="1"/>
          </p:cNvPicPr>
          <p:nvPr/>
        </p:nvPicPr>
        <p:blipFill>
          <a:blip r:embed="rId3"/>
          <a:stretch>
            <a:fillRect/>
          </a:stretch>
        </p:blipFill>
        <p:spPr>
          <a:xfrm>
            <a:off x="720807" y="1517057"/>
            <a:ext cx="5468347" cy="3815125"/>
          </a:xfrm>
          <a:prstGeom prst="rect">
            <a:avLst/>
          </a:prstGeom>
        </p:spPr>
      </p:pic>
      <p:graphicFrame>
        <p:nvGraphicFramePr>
          <p:cNvPr id="7" name="Content Placeholder 2">
            <a:extLst>
              <a:ext uri="{FF2B5EF4-FFF2-40B4-BE49-F238E27FC236}">
                <a16:creationId xmlns:a16="http://schemas.microsoft.com/office/drawing/2014/main" id="{EDB4D9DD-14AD-5100-5687-018CA90141D3}"/>
              </a:ext>
            </a:extLst>
          </p:cNvPr>
          <p:cNvGraphicFramePr>
            <a:graphicFrameLocks noGrp="1"/>
          </p:cNvGraphicFramePr>
          <p:nvPr>
            <p:ph sz="half" idx="1"/>
            <p:extLst>
              <p:ext uri="{D42A27DB-BD31-4B8C-83A1-F6EECF244321}">
                <p14:modId xmlns:p14="http://schemas.microsoft.com/office/powerpoint/2010/main" val="1282655935"/>
              </p:ext>
            </p:extLst>
          </p:nvPr>
        </p:nvGraphicFramePr>
        <p:xfrm>
          <a:off x="6597016" y="2965592"/>
          <a:ext cx="4589328" cy="298739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731136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a:extLst>
            <a:ext uri="{FF2B5EF4-FFF2-40B4-BE49-F238E27FC236}">
              <a16:creationId xmlns:a16="http://schemas.microsoft.com/office/drawing/2014/main" id="{28B4DA09-A9CE-45BE-2924-100B8B0B51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87C472-25E7-CBCF-BEEC-96966FE916E5}"/>
              </a:ext>
            </a:extLst>
          </p:cNvPr>
          <p:cNvSpPr>
            <a:spLocks noGrp="1"/>
          </p:cNvSpPr>
          <p:nvPr>
            <p:ph type="title"/>
          </p:nvPr>
        </p:nvSpPr>
        <p:spPr/>
        <p:txBody>
          <a:bodyPr>
            <a:normAutofit/>
          </a:bodyPr>
          <a:lstStyle/>
          <a:p>
            <a:r>
              <a:rPr lang="en-US" dirty="0"/>
              <a:t>Services Provided</a:t>
            </a:r>
          </a:p>
        </p:txBody>
      </p:sp>
      <p:sp>
        <p:nvSpPr>
          <p:cNvPr id="3" name="Content Placeholder 2">
            <a:extLst>
              <a:ext uri="{FF2B5EF4-FFF2-40B4-BE49-F238E27FC236}">
                <a16:creationId xmlns:a16="http://schemas.microsoft.com/office/drawing/2014/main" id="{A824CA92-23D0-0F1F-8372-B96FA89D16E2}"/>
              </a:ext>
            </a:extLst>
          </p:cNvPr>
          <p:cNvSpPr>
            <a:spLocks noGrp="1"/>
          </p:cNvSpPr>
          <p:nvPr>
            <p:ph sz="half" idx="1"/>
          </p:nvPr>
        </p:nvSpPr>
        <p:spPr>
          <a:xfrm>
            <a:off x="838200" y="2010833"/>
            <a:ext cx="10792968" cy="4166130"/>
          </a:xfrm>
        </p:spPr>
        <p:txBody>
          <a:bodyPr>
            <a:normAutofit/>
          </a:bodyPr>
          <a:lstStyle/>
          <a:p>
            <a:pPr marL="285750" indent="-285750">
              <a:buFont typeface="Arial" panose="020B0604020202020204" pitchFamily="34" charset="0"/>
              <a:buChar char="•"/>
            </a:pPr>
            <a:r>
              <a:rPr lang="en-US" dirty="0"/>
              <a:t>Provide information and support to parents of students with disabilities to help them understand and navigate the special education process. </a:t>
            </a:r>
          </a:p>
          <a:p>
            <a:pPr marL="285750" indent="-285750">
              <a:buFont typeface="Arial" panose="020B0604020202020204" pitchFamily="34" charset="0"/>
              <a:buChar char="•"/>
            </a:pPr>
            <a:r>
              <a:rPr lang="en-US" dirty="0"/>
              <a:t>Promote collaboration and positive communication between parents and school division personnel in addressing special education issues. </a:t>
            </a:r>
          </a:p>
          <a:p>
            <a:pPr marL="285750" indent="-285750">
              <a:buFont typeface="Arial" panose="020B0604020202020204" pitchFamily="34" charset="0"/>
              <a:buChar char="•"/>
            </a:pPr>
            <a:r>
              <a:rPr lang="en-US" dirty="0"/>
              <a:t>Assist parents in developing strategies and informal options to address issues and concerns.</a:t>
            </a:r>
          </a:p>
        </p:txBody>
      </p:sp>
    </p:spTree>
    <p:extLst>
      <p:ext uri="{BB962C8B-B14F-4D97-AF65-F5344CB8AC3E}">
        <p14:creationId xmlns:p14="http://schemas.microsoft.com/office/powerpoint/2010/main" val="1400890875"/>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a:extLst>
            <a:ext uri="{FF2B5EF4-FFF2-40B4-BE49-F238E27FC236}">
              <a16:creationId xmlns:a16="http://schemas.microsoft.com/office/drawing/2014/main" id="{6BA40EFD-7A7D-90B8-DB0E-7CA8D5B45C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3BC0E7-20D8-75FA-96B9-7F30EC51AE90}"/>
              </a:ext>
            </a:extLst>
          </p:cNvPr>
          <p:cNvSpPr>
            <a:spLocks noGrp="1"/>
          </p:cNvSpPr>
          <p:nvPr>
            <p:ph type="title"/>
          </p:nvPr>
        </p:nvSpPr>
        <p:spPr/>
        <p:txBody>
          <a:bodyPr>
            <a:normAutofit/>
          </a:bodyPr>
          <a:lstStyle/>
          <a:p>
            <a:r>
              <a:rPr lang="en-US" dirty="0"/>
              <a:t>Services Provided</a:t>
            </a:r>
          </a:p>
        </p:txBody>
      </p:sp>
      <p:sp>
        <p:nvSpPr>
          <p:cNvPr id="4" name="Content Placeholder 3">
            <a:extLst>
              <a:ext uri="{FF2B5EF4-FFF2-40B4-BE49-F238E27FC236}">
                <a16:creationId xmlns:a16="http://schemas.microsoft.com/office/drawing/2014/main" id="{AB44D249-43C8-F021-66C6-EDEA23AA39E8}"/>
              </a:ext>
            </a:extLst>
          </p:cNvPr>
          <p:cNvSpPr>
            <a:spLocks noGrp="1"/>
          </p:cNvSpPr>
          <p:nvPr>
            <p:ph sz="half" idx="1"/>
          </p:nvPr>
        </p:nvSpPr>
        <p:spPr>
          <a:xfrm>
            <a:off x="603504" y="2010833"/>
            <a:ext cx="10750295" cy="4166130"/>
          </a:xfrm>
        </p:spPr>
        <p:txBody>
          <a:bodyPr>
            <a:normAutofit/>
          </a:bodyPr>
          <a:lstStyle/>
          <a:p>
            <a:pPr marL="285750" indent="-285750">
              <a:buFont typeface="Arial" panose="020B0604020202020204" pitchFamily="34" charset="0"/>
              <a:buChar char="•"/>
            </a:pPr>
            <a:r>
              <a:rPr lang="en-US" dirty="0"/>
              <a:t>Provide information and resources on available options for dispute resolution, such as IEP facilitations, mediation, informal and formal state complaints, and due process hearings when collaboration efforts fail. </a:t>
            </a:r>
          </a:p>
          <a:p>
            <a:pPr marL="285750" indent="-285750">
              <a:buFont typeface="Arial" panose="020B0604020202020204" pitchFamily="34" charset="0"/>
              <a:buChar char="•"/>
            </a:pPr>
            <a:r>
              <a:rPr lang="en-US" dirty="0"/>
              <a:t>Identify, track, monitor, and report to the LDOE leadership on suspected systemic patterns of concerns that emerge from constituent contacts regarding special education services in local school divisions to aid in addressing noncompliance with special education laws and regulations.</a:t>
            </a:r>
          </a:p>
        </p:txBody>
      </p:sp>
    </p:spTree>
    <p:extLst>
      <p:ext uri="{BB962C8B-B14F-4D97-AF65-F5344CB8AC3E}">
        <p14:creationId xmlns:p14="http://schemas.microsoft.com/office/powerpoint/2010/main" val="2287476375"/>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3" descr="Person holding mouse">
            <a:extLst>
              <a:ext uri="{FF2B5EF4-FFF2-40B4-BE49-F238E27FC236}">
                <a16:creationId xmlns:a16="http://schemas.microsoft.com/office/drawing/2014/main" id="{DB90773E-BC6A-A968-45A3-EE349B1490DC}"/>
              </a:ext>
            </a:extLst>
          </p:cNvPr>
          <p:cNvPicPr>
            <a:picLocks noChangeAspect="1"/>
          </p:cNvPicPr>
          <p:nvPr/>
        </p:nvPicPr>
        <p:blipFill>
          <a:blip r:embed="rId3"/>
          <a:srcRect l="22333" r="18945" b="2"/>
          <a:stretch/>
        </p:blipFill>
        <p:spPr>
          <a:xfrm>
            <a:off x="306810" y="809586"/>
            <a:ext cx="4654296" cy="5290511"/>
          </a:xfrm>
          <a:prstGeom prst="rect">
            <a:avLst/>
          </a:prstGeom>
        </p:spPr>
      </p:pic>
      <p:sp>
        <p:nvSpPr>
          <p:cNvPr id="2" name="TextBox 1">
            <a:extLst>
              <a:ext uri="{FF2B5EF4-FFF2-40B4-BE49-F238E27FC236}">
                <a16:creationId xmlns:a16="http://schemas.microsoft.com/office/drawing/2014/main" id="{18C1106E-B8AC-A22E-8840-54146E40509B}"/>
              </a:ext>
            </a:extLst>
          </p:cNvPr>
          <p:cNvSpPr txBox="1"/>
          <p:nvPr/>
        </p:nvSpPr>
        <p:spPr>
          <a:xfrm>
            <a:off x="4961106" y="1940119"/>
            <a:ext cx="6965005" cy="3029446"/>
          </a:xfrm>
          <a:prstGeom prst="rect">
            <a:avLst/>
          </a:prstGeom>
        </p:spPr>
        <p:txBody>
          <a:bodyPr vert="horz" lIns="109728" tIns="109728" rIns="109728" bIns="91440" rtlCol="0" anchor="ctr">
            <a:normAutofit/>
          </a:bodyPr>
          <a:lstStyle/>
          <a:p>
            <a:pPr>
              <a:lnSpc>
                <a:spcPct val="140000"/>
              </a:lnSpc>
              <a:spcBef>
                <a:spcPts val="930"/>
              </a:spcBef>
              <a:buFont typeface="Corbel" panose="020B0503020204020204" pitchFamily="34" charset="0"/>
            </a:pPr>
            <a:endParaRPr lang="en-US" spc="150" dirty="0">
              <a:solidFill>
                <a:schemeClr val="tx1">
                  <a:lumMod val="75000"/>
                  <a:lumOff val="25000"/>
                </a:schemeClr>
              </a:solidFill>
            </a:endParaRPr>
          </a:p>
          <a:p>
            <a:pPr algn="ctr">
              <a:lnSpc>
                <a:spcPct val="140000"/>
              </a:lnSpc>
              <a:spcBef>
                <a:spcPts val="930"/>
              </a:spcBef>
              <a:buFont typeface="Corbel" panose="020B0503020204020204" pitchFamily="34" charset="0"/>
            </a:pPr>
            <a:r>
              <a:rPr lang="en-US" spc="150" dirty="0">
                <a:solidFill>
                  <a:schemeClr val="tx1">
                    <a:lumMod val="75000"/>
                    <a:lumOff val="25000"/>
                  </a:schemeClr>
                </a:solidFill>
              </a:rPr>
              <a:t>Contact the LDOE Special Education Ombudsman at:                                          Email: DisputeResolution.DOE@la.gov                          Phone: 1-877-453-2721, Option 2</a:t>
            </a:r>
          </a:p>
          <a:p>
            <a:pPr>
              <a:lnSpc>
                <a:spcPct val="140000"/>
              </a:lnSpc>
              <a:spcBef>
                <a:spcPts val="930"/>
              </a:spcBef>
              <a:buFont typeface="Corbel" panose="020B0503020204020204" pitchFamily="34" charset="0"/>
            </a:pPr>
            <a:endParaRPr lang="en-US" spc="150" dirty="0">
              <a:solidFill>
                <a:schemeClr val="tx1">
                  <a:lumMod val="75000"/>
                  <a:lumOff val="25000"/>
                </a:schemeClr>
              </a:solidFill>
            </a:endParaRPr>
          </a:p>
          <a:p>
            <a:pPr>
              <a:lnSpc>
                <a:spcPct val="140000"/>
              </a:lnSpc>
              <a:spcBef>
                <a:spcPts val="930"/>
              </a:spcBef>
              <a:buFont typeface="Corbel" panose="020B0503020204020204" pitchFamily="34" charset="0"/>
            </a:pPr>
            <a:endParaRPr lang="en-US" spc="150" dirty="0">
              <a:solidFill>
                <a:schemeClr val="tx1">
                  <a:lumMod val="75000"/>
                  <a:lumOff val="25000"/>
                </a:schemeClr>
              </a:solidFill>
            </a:endParaRPr>
          </a:p>
        </p:txBody>
      </p:sp>
    </p:spTree>
    <p:extLst>
      <p:ext uri="{BB962C8B-B14F-4D97-AF65-F5344CB8AC3E}">
        <p14:creationId xmlns:p14="http://schemas.microsoft.com/office/powerpoint/2010/main" val="4087275278"/>
      </p:ext>
    </p:extLst>
  </p:cSld>
  <p:clrMapOvr>
    <a:masterClrMapping/>
  </p:clrMapOvr>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C1AA24C-4CA6-40FF-8947-DA1F6F4745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7FF477C-132F-44F8-8C56-EBFF95FAF97B}">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6F36CB81-A037-44A8-88EB-C0C0F17FD4B1}">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Office 2013 - 2022 Theme</Template>
  <TotalTime>4353</TotalTime>
  <Words>2629</Words>
  <Application>Microsoft Office PowerPoint</Application>
  <PresentationFormat>Widescreen</PresentationFormat>
  <Paragraphs>189</Paragraphs>
  <Slides>37</Slides>
  <Notes>19</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37</vt:i4>
      </vt:variant>
    </vt:vector>
  </HeadingPairs>
  <TitlesOfParts>
    <vt:vector size="46" baseType="lpstr">
      <vt:lpstr>__understoodSans_f41eca</vt:lpstr>
      <vt:lpstr>Arial</vt:lpstr>
      <vt:lpstr>Calibri</vt:lpstr>
      <vt:lpstr>Calibri Light</vt:lpstr>
      <vt:lpstr>Corbel</vt:lpstr>
      <vt:lpstr>playfair display</vt:lpstr>
      <vt:lpstr>QuicksandBold</vt:lpstr>
      <vt:lpstr>raleway</vt:lpstr>
      <vt:lpstr>Office 2013 - 2022 Theme</vt:lpstr>
      <vt:lpstr> Dispute Resolution for students with exceptionalities</vt:lpstr>
      <vt:lpstr>Agenda</vt:lpstr>
      <vt:lpstr>PowerPoint Presentation</vt:lpstr>
      <vt:lpstr>Overview</vt:lpstr>
      <vt:lpstr>Special education ombudsmen </vt:lpstr>
      <vt:lpstr>PowerPoint Presentation</vt:lpstr>
      <vt:lpstr>Services Provided</vt:lpstr>
      <vt:lpstr>Services Provided</vt:lpstr>
      <vt:lpstr>PowerPoint Presentation</vt:lpstr>
      <vt:lpstr>Informal Complaint/Early Resolution</vt:lpstr>
      <vt:lpstr>It is the simplest, swiftest, least adversarial, and most direct exceptionality dispute resolution option.</vt:lpstr>
      <vt:lpstr>PowerPoint Presentation</vt:lpstr>
      <vt:lpstr>What to include</vt:lpstr>
      <vt:lpstr>PowerPoint Presentation</vt:lpstr>
      <vt:lpstr>What type of issues can be resolved?</vt:lpstr>
      <vt:lpstr>How to file</vt:lpstr>
      <vt:lpstr>IEP Facilitation</vt:lpstr>
      <vt:lpstr>Who is an IEP Facilitator?</vt:lpstr>
      <vt:lpstr>What do they do?</vt:lpstr>
      <vt:lpstr>What type of issues can be resolved</vt:lpstr>
      <vt:lpstr>How to access</vt:lpstr>
      <vt:lpstr>Mediation</vt:lpstr>
      <vt:lpstr>How it works</vt:lpstr>
      <vt:lpstr>Continued</vt:lpstr>
      <vt:lpstr>What type of issues can be resolved?</vt:lpstr>
      <vt:lpstr>How to access</vt:lpstr>
      <vt:lpstr>FORMAL COMPLAINT INVESTIGATION </vt:lpstr>
      <vt:lpstr>What is it?</vt:lpstr>
      <vt:lpstr>Why File a State Formal Complaint?</vt:lpstr>
      <vt:lpstr>When ERP doesn’t work</vt:lpstr>
      <vt:lpstr>Timelines</vt:lpstr>
      <vt:lpstr>The Investigative Period</vt:lpstr>
      <vt:lpstr>What to include</vt:lpstr>
      <vt:lpstr>How to file</vt:lpstr>
      <vt:lpstr>What Does A Written State Complaint Decision Include? </vt:lpstr>
      <vt:lpstr>Questions</vt:lpstr>
      <vt:lpstr>Contact Info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Ashley McReynolds</dc:creator>
  <cp:lastModifiedBy>Ashley McReynolds</cp:lastModifiedBy>
  <cp:revision>8</cp:revision>
  <dcterms:created xsi:type="dcterms:W3CDTF">2024-12-02T20:22:40Z</dcterms:created>
  <dcterms:modified xsi:type="dcterms:W3CDTF">2025-01-07T14:01:17Z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